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50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3.xml" ContentType="application/vnd.openxmlformats-officedocument.presentationml.slide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50.xml.rels" ContentType="application/vnd.openxmlformats-package.relationships+xml"/>
  <Override PartName="/ppt/slides/_rels/slide36.xml.rels" ContentType="application/vnd.openxmlformats-package.relationships+xml"/>
  <Override PartName="/ppt/slides/_rels/slide38.xml.rels" ContentType="application/vnd.openxmlformats-package.relationships+xml"/>
  <Override PartName="/ppt/slides/_rels/slide35.xml.rels" ContentType="application/vnd.openxmlformats-package.relationships+xml"/>
  <Override PartName="/ppt/slides/_rels/slide32.xml.rels" ContentType="application/vnd.openxmlformats-package.relationships+xml"/>
  <Override PartName="/ppt/slides/_rels/slide29.xml.rels" ContentType="application/vnd.openxmlformats-package.relationships+xml"/>
  <Override PartName="/ppt/slides/_rels/slide24.xml.rels" ContentType="application/vnd.openxmlformats-package.relationships+xml"/>
  <Override PartName="/ppt/slides/_rels/slide31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27.xml.rels" ContentType="application/vnd.openxmlformats-package.relationships+xml"/>
  <Override PartName="/ppt/slides/_rels/slide15.xml.rels" ContentType="application/vnd.openxmlformats-package.relationships+xml"/>
  <Override PartName="/ppt/slides/_rels/slide20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4.xml.rels" ContentType="application/vnd.openxmlformats-package.relationships+xml"/>
  <Override PartName="/ppt/slides/_rels/slide17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45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3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8.jpeg" ContentType="image/jpeg"/>
  <Override PartName="/ppt/media/image57.jpeg" ContentType="image/jpeg"/>
  <Override PartName="/ppt/media/image56.jpeg" ContentType="image/jpeg"/>
  <Override PartName="/ppt/media/image54.jpeg" ContentType="image/jpeg"/>
  <Override PartName="/ppt/media/image53.jpeg" ContentType="image/jpeg"/>
  <Override PartName="/ppt/media/image49.jpeg" ContentType="image/jpeg"/>
  <Override PartName="/ppt/media/image46.jpeg" ContentType="image/jpeg"/>
  <Override PartName="/ppt/media/image45.jpeg" ContentType="image/jpeg"/>
  <Override PartName="/ppt/media/image52.jpeg" ContentType="image/jpeg"/>
  <Override PartName="/ppt/media/image48.jpeg" ContentType="image/jpeg"/>
  <Override PartName="/ppt/media/image44.jpeg" ContentType="image/jpeg"/>
  <Override PartName="/ppt/media/image43.jpeg" ContentType="image/jpeg"/>
  <Override PartName="/ppt/media/image42.jpeg" ContentType="image/jpeg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8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37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55.jpeg" ContentType="image/jpeg"/>
  <Override PartName="/ppt/media/image10.png" ContentType="image/png"/>
  <Override PartName="/ppt/media/image40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1.jpeg" ContentType="image/jpeg"/>
  <Override PartName="/ppt/media/image5.png" ContentType="image/png"/>
  <Override PartName="/ppt/media/image18.png" ContentType="image/png"/>
  <Override PartName="/ppt/media/image50.jpeg" ContentType="image/jpe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47.jpeg" ContentType="image/jpeg"/>
  <Override PartName="/ppt/media/image11.png" ContentType="image/png"/>
  <Override PartName="/ppt/media/image1.png" ContentType="image/png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<Relationship Id="rId44" Type="http://schemas.openxmlformats.org/officeDocument/2006/relationships/slide" Target="slides/slide30.xml"/><Relationship Id="rId45" Type="http://schemas.openxmlformats.org/officeDocument/2006/relationships/slide" Target="slides/slide31.xml"/><Relationship Id="rId46" Type="http://schemas.openxmlformats.org/officeDocument/2006/relationships/slide" Target="slides/slide32.xml"/><Relationship Id="rId47" Type="http://schemas.openxmlformats.org/officeDocument/2006/relationships/slide" Target="slides/slide33.xml"/><Relationship Id="rId48" Type="http://schemas.openxmlformats.org/officeDocument/2006/relationships/slide" Target="slides/slide34.xml"/><Relationship Id="rId49" Type="http://schemas.openxmlformats.org/officeDocument/2006/relationships/slide" Target="slides/slide35.xml"/><Relationship Id="rId50" Type="http://schemas.openxmlformats.org/officeDocument/2006/relationships/slide" Target="slides/slide36.xml"/><Relationship Id="rId51" Type="http://schemas.openxmlformats.org/officeDocument/2006/relationships/slide" Target="slides/slide37.xml"/><Relationship Id="rId52" Type="http://schemas.openxmlformats.org/officeDocument/2006/relationships/slide" Target="slides/slide38.xml"/><Relationship Id="rId53" Type="http://schemas.openxmlformats.org/officeDocument/2006/relationships/slide" Target="slides/slide39.xml"/><Relationship Id="rId54" Type="http://schemas.openxmlformats.org/officeDocument/2006/relationships/slide" Target="slides/slide40.xml"/><Relationship Id="rId55" Type="http://schemas.openxmlformats.org/officeDocument/2006/relationships/slide" Target="slides/slide41.xml"/><Relationship Id="rId56" Type="http://schemas.openxmlformats.org/officeDocument/2006/relationships/slide" Target="slides/slide42.xml"/><Relationship Id="rId57" Type="http://schemas.openxmlformats.org/officeDocument/2006/relationships/slide" Target="slides/slide43.xml"/><Relationship Id="rId58" Type="http://schemas.openxmlformats.org/officeDocument/2006/relationships/slide" Target="slides/slide44.xml"/><Relationship Id="rId59" Type="http://schemas.openxmlformats.org/officeDocument/2006/relationships/slide" Target="slides/slide45.xml"/><Relationship Id="rId60" Type="http://schemas.openxmlformats.org/officeDocument/2006/relationships/slide" Target="slides/slide46.xml"/><Relationship Id="rId61" Type="http://schemas.openxmlformats.org/officeDocument/2006/relationships/slide" Target="slides/slide47.xml"/><Relationship Id="rId62" Type="http://schemas.openxmlformats.org/officeDocument/2006/relationships/slide" Target="slides/slide48.xml"/><Relationship Id="rId63" Type="http://schemas.openxmlformats.org/officeDocument/2006/relationships/slide" Target="slides/slide49.xml"/><Relationship Id="rId64" Type="http://schemas.openxmlformats.org/officeDocument/2006/relationships/slide" Target="slides/slide5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8.png"/><Relationship Id="rId3" Type="http://schemas.openxmlformats.org/officeDocument/2006/relationships/image" Target="../media/image39.png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0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5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4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4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15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2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3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4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5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2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3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5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36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37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9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4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9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0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7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8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1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4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5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6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9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8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148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8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2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4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3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2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5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6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60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7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9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1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82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9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88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8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09" name="PlaceHolder 4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2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3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6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17" name="PlaceHolder 4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609120" y="36817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3" name="PlaceHolder 3"/>
          <p:cNvSpPr>
            <a:spLocks noGrp="1"/>
          </p:cNvSpPr>
          <p:nvPr>
            <p:ph type="body"/>
          </p:nvPr>
        </p:nvSpPr>
        <p:spPr>
          <a:xfrm>
            <a:off x="3351960" y="16045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4" name="PlaceHolder 4"/>
          <p:cNvSpPr>
            <a:spLocks noGrp="1"/>
          </p:cNvSpPr>
          <p:nvPr>
            <p:ph type="body"/>
          </p:nvPr>
        </p:nvSpPr>
        <p:spPr>
          <a:xfrm>
            <a:off x="335196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5" name="PlaceHolder 5"/>
          <p:cNvSpPr>
            <a:spLocks noGrp="1"/>
          </p:cNvSpPr>
          <p:nvPr>
            <p:ph type="body"/>
          </p:nvPr>
        </p:nvSpPr>
        <p:spPr>
          <a:xfrm>
            <a:off x="609120" y="3681720"/>
            <a:ext cx="2611800" cy="18964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2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  <p:pic>
        <p:nvPicPr>
          <p:cNvPr id="93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93440" y="1604520"/>
            <a:ext cx="4983840" cy="39765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984600" y="4750560"/>
            <a:ext cx="22896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" name="CustomShape 2"/>
          <p:cNvSpPr/>
          <p:nvPr/>
        </p:nvSpPr>
        <p:spPr>
          <a:xfrm>
            <a:off x="9768600" y="4745160"/>
            <a:ext cx="225720" cy="7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" name="CustomShape 3"/>
          <p:cNvSpPr/>
          <p:nvPr/>
        </p:nvSpPr>
        <p:spPr>
          <a:xfrm>
            <a:off x="9983520" y="47548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" name="CustomShape 4"/>
          <p:cNvSpPr/>
          <p:nvPr/>
        </p:nvSpPr>
        <p:spPr>
          <a:xfrm>
            <a:off x="4983480" y="4761000"/>
            <a:ext cx="207360" cy="28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" name="CustomShape 5"/>
          <p:cNvSpPr/>
          <p:nvPr/>
        </p:nvSpPr>
        <p:spPr>
          <a:xfrm>
            <a:off x="1814760" y="4763160"/>
            <a:ext cx="19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" name="CustomShape 6"/>
          <p:cNvSpPr/>
          <p:nvPr/>
        </p:nvSpPr>
        <p:spPr>
          <a:xfrm>
            <a:off x="4928400" y="476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" name="CustomShape 7"/>
          <p:cNvSpPr/>
          <p:nvPr/>
        </p:nvSpPr>
        <p:spPr>
          <a:xfrm>
            <a:off x="5164560" y="4739760"/>
            <a:ext cx="10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" name="CustomShape 8"/>
          <p:cNvSpPr/>
          <p:nvPr/>
        </p:nvSpPr>
        <p:spPr>
          <a:xfrm>
            <a:off x="4233600" y="4777560"/>
            <a:ext cx="6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" name="CustomShape 9"/>
          <p:cNvSpPr/>
          <p:nvPr/>
        </p:nvSpPr>
        <p:spPr>
          <a:xfrm>
            <a:off x="5441040" y="4728240"/>
            <a:ext cx="16092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2793240" y="47505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2794320" y="4749840"/>
            <a:ext cx="14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" name="CustomShape 12"/>
          <p:cNvSpPr/>
          <p:nvPr/>
        </p:nvSpPr>
        <p:spPr>
          <a:xfrm>
            <a:off x="4959720" y="476748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" name="CustomShape 13"/>
          <p:cNvSpPr/>
          <p:nvPr/>
        </p:nvSpPr>
        <p:spPr>
          <a:xfrm>
            <a:off x="5025240" y="4760640"/>
            <a:ext cx="77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" name="CustomShape 14"/>
          <p:cNvSpPr/>
          <p:nvPr/>
        </p:nvSpPr>
        <p:spPr>
          <a:xfrm>
            <a:off x="3979800" y="4766760"/>
            <a:ext cx="945000" cy="165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" name="CustomShape 15"/>
          <p:cNvSpPr/>
          <p:nvPr/>
        </p:nvSpPr>
        <p:spPr>
          <a:xfrm>
            <a:off x="4614840" y="4771800"/>
            <a:ext cx="6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" name="CustomShape 16"/>
          <p:cNvSpPr/>
          <p:nvPr/>
        </p:nvSpPr>
        <p:spPr>
          <a:xfrm>
            <a:off x="4433760" y="477504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" name="CustomShape 17"/>
          <p:cNvSpPr/>
          <p:nvPr/>
        </p:nvSpPr>
        <p:spPr>
          <a:xfrm>
            <a:off x="4940280" y="4762440"/>
            <a:ext cx="19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" name="CustomShape 18"/>
          <p:cNvSpPr/>
          <p:nvPr/>
        </p:nvSpPr>
        <p:spPr>
          <a:xfrm>
            <a:off x="4963680" y="47667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" name="CustomShape 19"/>
          <p:cNvSpPr/>
          <p:nvPr/>
        </p:nvSpPr>
        <p:spPr>
          <a:xfrm>
            <a:off x="3857760" y="476316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" name="CustomShape 20"/>
          <p:cNvSpPr/>
          <p:nvPr/>
        </p:nvSpPr>
        <p:spPr>
          <a:xfrm>
            <a:off x="4120200" y="4767480"/>
            <a:ext cx="53064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" name="CustomShape 21"/>
          <p:cNvSpPr/>
          <p:nvPr/>
        </p:nvSpPr>
        <p:spPr>
          <a:xfrm>
            <a:off x="4862880" y="476424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" name="CustomShape 22"/>
          <p:cNvSpPr/>
          <p:nvPr/>
        </p:nvSpPr>
        <p:spPr>
          <a:xfrm>
            <a:off x="4884120" y="4769280"/>
            <a:ext cx="520920" cy="90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" name="CustomShape 23"/>
          <p:cNvSpPr/>
          <p:nvPr/>
        </p:nvSpPr>
        <p:spPr>
          <a:xfrm>
            <a:off x="9469080" y="47458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" name="CustomShape 24"/>
          <p:cNvSpPr/>
          <p:nvPr/>
        </p:nvSpPr>
        <p:spPr>
          <a:xfrm>
            <a:off x="6593760" y="47397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4" name="CustomShape 25"/>
          <p:cNvSpPr/>
          <p:nvPr/>
        </p:nvSpPr>
        <p:spPr>
          <a:xfrm>
            <a:off x="7015320" y="4728240"/>
            <a:ext cx="23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9240840" y="47451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6" name="CustomShape 27"/>
          <p:cNvSpPr/>
          <p:nvPr/>
        </p:nvSpPr>
        <p:spPr>
          <a:xfrm>
            <a:off x="7859880" y="473724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" name="CustomShape 28"/>
          <p:cNvSpPr/>
          <p:nvPr/>
        </p:nvSpPr>
        <p:spPr>
          <a:xfrm>
            <a:off x="7009560" y="47289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" name="CustomShape 29"/>
          <p:cNvSpPr/>
          <p:nvPr/>
        </p:nvSpPr>
        <p:spPr>
          <a:xfrm>
            <a:off x="6395040" y="4730760"/>
            <a:ext cx="9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" name="CustomShape 30"/>
          <p:cNvSpPr/>
          <p:nvPr/>
        </p:nvSpPr>
        <p:spPr>
          <a:xfrm>
            <a:off x="6422760" y="473904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" name="CustomShape 31"/>
          <p:cNvSpPr/>
          <p:nvPr/>
        </p:nvSpPr>
        <p:spPr>
          <a:xfrm>
            <a:off x="5760360" y="4734360"/>
            <a:ext cx="21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" name="CustomShape 32"/>
          <p:cNvSpPr/>
          <p:nvPr/>
        </p:nvSpPr>
        <p:spPr>
          <a:xfrm>
            <a:off x="6363720" y="47372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" name="CustomShape 33"/>
          <p:cNvSpPr/>
          <p:nvPr/>
        </p:nvSpPr>
        <p:spPr>
          <a:xfrm>
            <a:off x="9627480" y="47566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" name="CustomShape 34"/>
          <p:cNvSpPr/>
          <p:nvPr/>
        </p:nvSpPr>
        <p:spPr>
          <a:xfrm>
            <a:off x="9691200" y="4752360"/>
            <a:ext cx="19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" name="CustomShape 35"/>
          <p:cNvSpPr/>
          <p:nvPr/>
        </p:nvSpPr>
        <p:spPr>
          <a:xfrm>
            <a:off x="8226720" y="4741560"/>
            <a:ext cx="24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5" name="CustomShape 36"/>
          <p:cNvSpPr/>
          <p:nvPr/>
        </p:nvSpPr>
        <p:spPr>
          <a:xfrm>
            <a:off x="9504000" y="477396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6" name="CustomShape 37"/>
          <p:cNvSpPr/>
          <p:nvPr/>
        </p:nvSpPr>
        <p:spPr>
          <a:xfrm>
            <a:off x="9521280" y="4773240"/>
            <a:ext cx="9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7" name="CustomShape 38"/>
          <p:cNvSpPr/>
          <p:nvPr/>
        </p:nvSpPr>
        <p:spPr>
          <a:xfrm>
            <a:off x="8048880" y="476676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" name="CustomShape 39"/>
          <p:cNvSpPr/>
          <p:nvPr/>
        </p:nvSpPr>
        <p:spPr>
          <a:xfrm>
            <a:off x="9633960" y="4744080"/>
            <a:ext cx="22176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" name="CustomShape 40"/>
          <p:cNvSpPr/>
          <p:nvPr/>
        </p:nvSpPr>
        <p:spPr>
          <a:xfrm>
            <a:off x="9669960" y="47692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" name="CustomShape 41"/>
          <p:cNvSpPr/>
          <p:nvPr/>
        </p:nvSpPr>
        <p:spPr>
          <a:xfrm>
            <a:off x="5782320" y="477396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" name="CustomShape 42"/>
          <p:cNvSpPr/>
          <p:nvPr/>
        </p:nvSpPr>
        <p:spPr>
          <a:xfrm>
            <a:off x="9614880" y="47592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" name="CustomShape 43"/>
          <p:cNvSpPr/>
          <p:nvPr/>
        </p:nvSpPr>
        <p:spPr>
          <a:xfrm>
            <a:off x="5983920" y="47739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" name="CustomShape 44"/>
          <p:cNvSpPr/>
          <p:nvPr/>
        </p:nvSpPr>
        <p:spPr>
          <a:xfrm>
            <a:off x="6032880" y="4730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" name="CustomShape 45"/>
          <p:cNvSpPr/>
          <p:nvPr/>
        </p:nvSpPr>
        <p:spPr>
          <a:xfrm>
            <a:off x="5986440" y="47739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" name="CustomShape 46"/>
          <p:cNvSpPr/>
          <p:nvPr/>
        </p:nvSpPr>
        <p:spPr>
          <a:xfrm>
            <a:off x="6927120" y="47649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6" name="CustomShape 47"/>
          <p:cNvSpPr/>
          <p:nvPr/>
        </p:nvSpPr>
        <p:spPr>
          <a:xfrm>
            <a:off x="6745680" y="4762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7" name="CustomShape 48"/>
          <p:cNvSpPr/>
          <p:nvPr/>
        </p:nvSpPr>
        <p:spPr>
          <a:xfrm>
            <a:off x="8160840" y="4733280"/>
            <a:ext cx="18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8" name="CustomShape 49"/>
          <p:cNvSpPr/>
          <p:nvPr/>
        </p:nvSpPr>
        <p:spPr>
          <a:xfrm>
            <a:off x="5975280" y="477396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" name="CustomShape 50"/>
          <p:cNvSpPr/>
          <p:nvPr/>
        </p:nvSpPr>
        <p:spPr>
          <a:xfrm>
            <a:off x="7216920" y="475488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" name="CustomShape 51"/>
          <p:cNvSpPr/>
          <p:nvPr/>
        </p:nvSpPr>
        <p:spPr>
          <a:xfrm>
            <a:off x="7188480" y="4752360"/>
            <a:ext cx="228960" cy="28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" name="CustomShape 52"/>
          <p:cNvSpPr/>
          <p:nvPr/>
        </p:nvSpPr>
        <p:spPr>
          <a:xfrm>
            <a:off x="7300440" y="4758120"/>
            <a:ext cx="9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" name="CustomShape 53"/>
          <p:cNvSpPr/>
          <p:nvPr/>
        </p:nvSpPr>
        <p:spPr>
          <a:xfrm>
            <a:off x="7655760" y="476064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" name="CustomShape 54"/>
          <p:cNvSpPr/>
          <p:nvPr/>
        </p:nvSpPr>
        <p:spPr>
          <a:xfrm>
            <a:off x="5148000" y="4760640"/>
            <a:ext cx="46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" name="CustomShape 55"/>
          <p:cNvSpPr/>
          <p:nvPr/>
        </p:nvSpPr>
        <p:spPr>
          <a:xfrm>
            <a:off x="8568720" y="475416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" name="CustomShape 56"/>
          <p:cNvSpPr/>
          <p:nvPr/>
        </p:nvSpPr>
        <p:spPr>
          <a:xfrm>
            <a:off x="7358040" y="475236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" name="CustomShape 57"/>
          <p:cNvSpPr/>
          <p:nvPr/>
        </p:nvSpPr>
        <p:spPr>
          <a:xfrm>
            <a:off x="8591760" y="4758120"/>
            <a:ext cx="54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7" name="CustomShape 58"/>
          <p:cNvSpPr/>
          <p:nvPr/>
        </p:nvSpPr>
        <p:spPr>
          <a:xfrm>
            <a:off x="8649000" y="47584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8" name="CustomShape 59"/>
          <p:cNvSpPr/>
          <p:nvPr/>
        </p:nvSpPr>
        <p:spPr>
          <a:xfrm>
            <a:off x="1584720" y="4724280"/>
            <a:ext cx="8177760" cy="504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9" name="CustomShape 60"/>
          <p:cNvSpPr/>
          <p:nvPr/>
        </p:nvSpPr>
        <p:spPr>
          <a:xfrm>
            <a:off x="9637920" y="4754880"/>
            <a:ext cx="59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" name="CustomShape 61"/>
          <p:cNvSpPr/>
          <p:nvPr/>
        </p:nvSpPr>
        <p:spPr>
          <a:xfrm>
            <a:off x="9669960" y="4758120"/>
            <a:ext cx="35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" name="CustomShape 62"/>
          <p:cNvSpPr/>
          <p:nvPr/>
        </p:nvSpPr>
        <p:spPr>
          <a:xfrm>
            <a:off x="9732240" y="4766760"/>
            <a:ext cx="120240" cy="28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" name="CustomShape 63"/>
          <p:cNvSpPr/>
          <p:nvPr/>
        </p:nvSpPr>
        <p:spPr>
          <a:xfrm>
            <a:off x="9704880" y="477324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" name="CustomShape 64"/>
          <p:cNvSpPr/>
          <p:nvPr/>
        </p:nvSpPr>
        <p:spPr>
          <a:xfrm>
            <a:off x="8973720" y="4736520"/>
            <a:ext cx="29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" name="CustomShape 65"/>
          <p:cNvSpPr/>
          <p:nvPr/>
        </p:nvSpPr>
        <p:spPr>
          <a:xfrm>
            <a:off x="2397960" y="4738320"/>
            <a:ext cx="243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" name="CustomShape 66"/>
          <p:cNvSpPr/>
          <p:nvPr/>
        </p:nvSpPr>
        <p:spPr>
          <a:xfrm>
            <a:off x="8158320" y="4737240"/>
            <a:ext cx="18864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" name="CustomShape 67"/>
          <p:cNvSpPr/>
          <p:nvPr/>
        </p:nvSpPr>
        <p:spPr>
          <a:xfrm>
            <a:off x="8159760" y="4733280"/>
            <a:ext cx="67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" name="CustomShape 68"/>
          <p:cNvSpPr/>
          <p:nvPr/>
        </p:nvSpPr>
        <p:spPr>
          <a:xfrm>
            <a:off x="8490600" y="477000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8" name="CustomShape 69"/>
          <p:cNvSpPr/>
          <p:nvPr/>
        </p:nvSpPr>
        <p:spPr>
          <a:xfrm>
            <a:off x="7882560" y="4733280"/>
            <a:ext cx="29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9" name="CustomShape 70"/>
          <p:cNvSpPr/>
          <p:nvPr/>
        </p:nvSpPr>
        <p:spPr>
          <a:xfrm>
            <a:off x="7915680" y="47332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0" name="CustomShape 71"/>
          <p:cNvSpPr/>
          <p:nvPr/>
        </p:nvSpPr>
        <p:spPr>
          <a:xfrm>
            <a:off x="8485200" y="4775040"/>
            <a:ext cx="41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" name="CustomShape 72"/>
          <p:cNvSpPr/>
          <p:nvPr/>
        </p:nvSpPr>
        <p:spPr>
          <a:xfrm>
            <a:off x="8206200" y="4761000"/>
            <a:ext cx="38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" name="CustomShape 73"/>
          <p:cNvSpPr/>
          <p:nvPr/>
        </p:nvSpPr>
        <p:spPr>
          <a:xfrm>
            <a:off x="7673040" y="4733280"/>
            <a:ext cx="31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" name="CustomShape 74"/>
          <p:cNvSpPr/>
          <p:nvPr/>
        </p:nvSpPr>
        <p:spPr>
          <a:xfrm>
            <a:off x="7958880" y="4768920"/>
            <a:ext cx="68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" name="CustomShape 75"/>
          <p:cNvSpPr/>
          <p:nvPr/>
        </p:nvSpPr>
        <p:spPr>
          <a:xfrm>
            <a:off x="7606080" y="4755960"/>
            <a:ext cx="9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" name="CustomShape 76"/>
          <p:cNvSpPr/>
          <p:nvPr/>
        </p:nvSpPr>
        <p:spPr>
          <a:xfrm>
            <a:off x="7619400" y="4755960"/>
            <a:ext cx="34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" name="CustomShape 77"/>
          <p:cNvSpPr/>
          <p:nvPr/>
        </p:nvSpPr>
        <p:spPr>
          <a:xfrm>
            <a:off x="7453080" y="4754880"/>
            <a:ext cx="41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" name="CustomShape 78"/>
          <p:cNvSpPr/>
          <p:nvPr/>
        </p:nvSpPr>
        <p:spPr>
          <a:xfrm>
            <a:off x="6854400" y="4728240"/>
            <a:ext cx="119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" name="CustomShape 79"/>
          <p:cNvSpPr/>
          <p:nvPr/>
        </p:nvSpPr>
        <p:spPr>
          <a:xfrm>
            <a:off x="6977520" y="472824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" name="CustomShape 80"/>
          <p:cNvSpPr/>
          <p:nvPr/>
        </p:nvSpPr>
        <p:spPr>
          <a:xfrm>
            <a:off x="7617960" y="4771440"/>
            <a:ext cx="25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" name="CustomShape 81"/>
          <p:cNvSpPr/>
          <p:nvPr/>
        </p:nvSpPr>
        <p:spPr>
          <a:xfrm>
            <a:off x="6774840" y="4727520"/>
            <a:ext cx="37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" name="CustomShape 82"/>
          <p:cNvSpPr/>
          <p:nvPr/>
        </p:nvSpPr>
        <p:spPr>
          <a:xfrm>
            <a:off x="6966360" y="475164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" name="CustomShape 83"/>
          <p:cNvSpPr/>
          <p:nvPr/>
        </p:nvSpPr>
        <p:spPr>
          <a:xfrm>
            <a:off x="6647400" y="4731840"/>
            <a:ext cx="43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" name="CustomShape 84"/>
          <p:cNvSpPr/>
          <p:nvPr/>
        </p:nvSpPr>
        <p:spPr>
          <a:xfrm>
            <a:off x="6879600" y="4752360"/>
            <a:ext cx="36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" name="CustomShape 85"/>
          <p:cNvSpPr/>
          <p:nvPr/>
        </p:nvSpPr>
        <p:spPr>
          <a:xfrm>
            <a:off x="6919920" y="4765680"/>
            <a:ext cx="109080" cy="28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" name="CustomShape 86"/>
          <p:cNvSpPr/>
          <p:nvPr/>
        </p:nvSpPr>
        <p:spPr>
          <a:xfrm>
            <a:off x="6930000" y="476892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" name="CustomShape 87"/>
          <p:cNvSpPr/>
          <p:nvPr/>
        </p:nvSpPr>
        <p:spPr>
          <a:xfrm>
            <a:off x="6433920" y="475848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" name="CustomShape 88"/>
          <p:cNvSpPr/>
          <p:nvPr/>
        </p:nvSpPr>
        <p:spPr>
          <a:xfrm>
            <a:off x="6682680" y="4768920"/>
            <a:ext cx="124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" name="CustomShape 89"/>
          <p:cNvSpPr/>
          <p:nvPr/>
        </p:nvSpPr>
        <p:spPr>
          <a:xfrm>
            <a:off x="6115680" y="472824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" name="CustomShape 90"/>
          <p:cNvSpPr/>
          <p:nvPr/>
        </p:nvSpPr>
        <p:spPr>
          <a:xfrm>
            <a:off x="6116400" y="472824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" name="CustomShape 91"/>
          <p:cNvSpPr/>
          <p:nvPr/>
        </p:nvSpPr>
        <p:spPr>
          <a:xfrm>
            <a:off x="6534720" y="4756680"/>
            <a:ext cx="46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" name="CustomShape 92"/>
          <p:cNvSpPr/>
          <p:nvPr/>
        </p:nvSpPr>
        <p:spPr>
          <a:xfrm>
            <a:off x="5958720" y="4731840"/>
            <a:ext cx="38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" name="CustomShape 93"/>
          <p:cNvSpPr/>
          <p:nvPr/>
        </p:nvSpPr>
        <p:spPr>
          <a:xfrm>
            <a:off x="5740560" y="4728240"/>
            <a:ext cx="34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" name="CustomShape 94"/>
          <p:cNvSpPr/>
          <p:nvPr/>
        </p:nvSpPr>
        <p:spPr>
          <a:xfrm>
            <a:off x="6006960" y="4771800"/>
            <a:ext cx="54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" name="CustomShape 95"/>
          <p:cNvSpPr/>
          <p:nvPr/>
        </p:nvSpPr>
        <p:spPr>
          <a:xfrm>
            <a:off x="3717360" y="4728960"/>
            <a:ext cx="951840" cy="90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" name="CustomShape 96"/>
          <p:cNvSpPr/>
          <p:nvPr/>
        </p:nvSpPr>
        <p:spPr>
          <a:xfrm>
            <a:off x="4591080" y="473724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" name="CustomShape 97"/>
          <p:cNvSpPr/>
          <p:nvPr/>
        </p:nvSpPr>
        <p:spPr>
          <a:xfrm>
            <a:off x="3680280" y="4732560"/>
            <a:ext cx="33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" name="CustomShape 98"/>
          <p:cNvSpPr/>
          <p:nvPr/>
        </p:nvSpPr>
        <p:spPr>
          <a:xfrm>
            <a:off x="4710240" y="4730040"/>
            <a:ext cx="83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" name="CustomShape 99"/>
          <p:cNvSpPr/>
          <p:nvPr/>
        </p:nvSpPr>
        <p:spPr>
          <a:xfrm>
            <a:off x="4673160" y="4728960"/>
            <a:ext cx="41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" name="CustomShape 100"/>
          <p:cNvSpPr/>
          <p:nvPr/>
        </p:nvSpPr>
        <p:spPr>
          <a:xfrm>
            <a:off x="4667400" y="4767480"/>
            <a:ext cx="31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" name="CustomShape 101"/>
          <p:cNvSpPr/>
          <p:nvPr/>
        </p:nvSpPr>
        <p:spPr>
          <a:xfrm>
            <a:off x="4480200" y="4764960"/>
            <a:ext cx="56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" name="CustomShape 102"/>
          <p:cNvSpPr/>
          <p:nvPr/>
        </p:nvSpPr>
        <p:spPr>
          <a:xfrm>
            <a:off x="4490280" y="477648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" name="CustomShape 103"/>
          <p:cNvSpPr/>
          <p:nvPr/>
        </p:nvSpPr>
        <p:spPr>
          <a:xfrm>
            <a:off x="3389040" y="473976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" name="CustomShape 104"/>
          <p:cNvSpPr/>
          <p:nvPr/>
        </p:nvSpPr>
        <p:spPr>
          <a:xfrm>
            <a:off x="3154320" y="4733280"/>
            <a:ext cx="61164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" name="CustomShape 105"/>
          <p:cNvSpPr/>
          <p:nvPr/>
        </p:nvSpPr>
        <p:spPr>
          <a:xfrm>
            <a:off x="2659320" y="47397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" name="CustomShape 106"/>
          <p:cNvSpPr/>
          <p:nvPr/>
        </p:nvSpPr>
        <p:spPr>
          <a:xfrm>
            <a:off x="2661840" y="4737240"/>
            <a:ext cx="82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" name="CustomShape 107"/>
          <p:cNvSpPr/>
          <p:nvPr/>
        </p:nvSpPr>
        <p:spPr>
          <a:xfrm>
            <a:off x="2744640" y="4736520"/>
            <a:ext cx="579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" name="CustomShape 108"/>
          <p:cNvSpPr/>
          <p:nvPr/>
        </p:nvSpPr>
        <p:spPr>
          <a:xfrm>
            <a:off x="3099960" y="473724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" name="CustomShape 109"/>
          <p:cNvSpPr/>
          <p:nvPr/>
        </p:nvSpPr>
        <p:spPr>
          <a:xfrm>
            <a:off x="3070800" y="4738320"/>
            <a:ext cx="25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" name="CustomShape 110"/>
          <p:cNvSpPr/>
          <p:nvPr/>
        </p:nvSpPr>
        <p:spPr>
          <a:xfrm>
            <a:off x="2954880" y="4737240"/>
            <a:ext cx="38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" name="CustomShape 111"/>
          <p:cNvSpPr/>
          <p:nvPr/>
        </p:nvSpPr>
        <p:spPr>
          <a:xfrm>
            <a:off x="2996640" y="4737240"/>
            <a:ext cx="28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" name="CustomShape 112"/>
          <p:cNvSpPr/>
          <p:nvPr/>
        </p:nvSpPr>
        <p:spPr>
          <a:xfrm>
            <a:off x="3019320" y="4734360"/>
            <a:ext cx="47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2" name="CustomShape 113"/>
          <p:cNvSpPr/>
          <p:nvPr/>
        </p:nvSpPr>
        <p:spPr>
          <a:xfrm>
            <a:off x="4232520" y="477504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" name="CustomShape 114"/>
          <p:cNvSpPr/>
          <p:nvPr/>
        </p:nvSpPr>
        <p:spPr>
          <a:xfrm>
            <a:off x="4058640" y="477396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" name="CustomShape 115"/>
          <p:cNvSpPr/>
          <p:nvPr/>
        </p:nvSpPr>
        <p:spPr>
          <a:xfrm>
            <a:off x="3831840" y="4773960"/>
            <a:ext cx="223200" cy="90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" name="CustomShape 116"/>
          <p:cNvSpPr/>
          <p:nvPr/>
        </p:nvSpPr>
        <p:spPr>
          <a:xfrm>
            <a:off x="3999600" y="4786560"/>
            <a:ext cx="30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" name="CustomShape 117"/>
          <p:cNvSpPr/>
          <p:nvPr/>
        </p:nvSpPr>
        <p:spPr>
          <a:xfrm>
            <a:off x="3558240" y="4762440"/>
            <a:ext cx="51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" name="CustomShape 118"/>
          <p:cNvSpPr/>
          <p:nvPr/>
        </p:nvSpPr>
        <p:spPr>
          <a:xfrm>
            <a:off x="3613320" y="4763160"/>
            <a:ext cx="18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" name="CustomShape 119"/>
          <p:cNvSpPr/>
          <p:nvPr/>
        </p:nvSpPr>
        <p:spPr>
          <a:xfrm>
            <a:off x="3591360" y="4762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" name="CustomShape 120"/>
          <p:cNvSpPr/>
          <p:nvPr/>
        </p:nvSpPr>
        <p:spPr>
          <a:xfrm>
            <a:off x="2846880" y="4735080"/>
            <a:ext cx="28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" name="CustomShape 121"/>
          <p:cNvSpPr/>
          <p:nvPr/>
        </p:nvSpPr>
        <p:spPr>
          <a:xfrm>
            <a:off x="2048760" y="473904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" name="CustomShape 122"/>
          <p:cNvSpPr/>
          <p:nvPr/>
        </p:nvSpPr>
        <p:spPr>
          <a:xfrm>
            <a:off x="1770840" y="47642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" name="CustomShape 123"/>
          <p:cNvSpPr/>
          <p:nvPr/>
        </p:nvSpPr>
        <p:spPr>
          <a:xfrm>
            <a:off x="1677240" y="4764240"/>
            <a:ext cx="90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" name="PlaceHolder 12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4" name="PlaceHolder 12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840" cy="1896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125" name="PlaceHolder 126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8840" cy="1896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11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84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2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884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33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3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4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4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1447" name="PlaceHolder 77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6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7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8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9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0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1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2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3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4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5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6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7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8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9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0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1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2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3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4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5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6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7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8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9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0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1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2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3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4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5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6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7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8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9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0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1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2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3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4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5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6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7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8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9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0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1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2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3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4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5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6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7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8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9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0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1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2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3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3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1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2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3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4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5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6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7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8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9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0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1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2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3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4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5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6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7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8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9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0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1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2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3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4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5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6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7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8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9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0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1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2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3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4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5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6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7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8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9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0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1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2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3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4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5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6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7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8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9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0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1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2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3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4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5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6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7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8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9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0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1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2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3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4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5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6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7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8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9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0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1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2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3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4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1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2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3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4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5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6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7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8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9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0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1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2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3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4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5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6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7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8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9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0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1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2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3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4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5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6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7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8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9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0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1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2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3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4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5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6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7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8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9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0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1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2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3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4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5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6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7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8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9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0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1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2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3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4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5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6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7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8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9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0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1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2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3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4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5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6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7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8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9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0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1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2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3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5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1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2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3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4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5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6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7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8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9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0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1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2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3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4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5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6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7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8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9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0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1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2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3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4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5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6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7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8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9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0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1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2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3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4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5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6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7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8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9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0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1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2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3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4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5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6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7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8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9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0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1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2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3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4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5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6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7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8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9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0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1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2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3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4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5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6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7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8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9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0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1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2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3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6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66" name="PlaceHolder 77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7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78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9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CustomShape 1"/>
          <p:cNvSpPr/>
          <p:nvPr/>
        </p:nvSpPr>
        <p:spPr>
          <a:xfrm>
            <a:off x="12028320" y="1525680"/>
            <a:ext cx="59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2" name="CustomShape 2"/>
          <p:cNvSpPr/>
          <p:nvPr/>
        </p:nvSpPr>
        <p:spPr>
          <a:xfrm>
            <a:off x="12022200" y="15328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3" name="CustomShape 3"/>
          <p:cNvSpPr/>
          <p:nvPr/>
        </p:nvSpPr>
        <p:spPr>
          <a:xfrm>
            <a:off x="12041280" y="1531800"/>
            <a:ext cx="36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4" name="CustomShape 4"/>
          <p:cNvSpPr/>
          <p:nvPr/>
        </p:nvSpPr>
        <p:spPr>
          <a:xfrm>
            <a:off x="11831760" y="1526760"/>
            <a:ext cx="39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5" name="CustomShape 5"/>
          <p:cNvSpPr/>
          <p:nvPr/>
        </p:nvSpPr>
        <p:spPr>
          <a:xfrm>
            <a:off x="11809440" y="1531800"/>
            <a:ext cx="37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6" name="CustomShape 6"/>
          <p:cNvSpPr/>
          <p:nvPr/>
        </p:nvSpPr>
        <p:spPr>
          <a:xfrm>
            <a:off x="12003120" y="1537920"/>
            <a:ext cx="74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7" name="CustomShape 7"/>
          <p:cNvSpPr/>
          <p:nvPr/>
        </p:nvSpPr>
        <p:spPr>
          <a:xfrm>
            <a:off x="11665080" y="1523160"/>
            <a:ext cx="36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8" name="CustomShape 8"/>
          <p:cNvSpPr/>
          <p:nvPr/>
        </p:nvSpPr>
        <p:spPr>
          <a:xfrm>
            <a:off x="11506320" y="1521720"/>
            <a:ext cx="88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9" name="CustomShape 9"/>
          <p:cNvSpPr/>
          <p:nvPr/>
        </p:nvSpPr>
        <p:spPr>
          <a:xfrm>
            <a:off x="11471400" y="15256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0" name="CustomShape 10"/>
          <p:cNvSpPr/>
          <p:nvPr/>
        </p:nvSpPr>
        <p:spPr>
          <a:xfrm>
            <a:off x="11711160" y="152928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1" name="CustomShape 11"/>
          <p:cNvSpPr/>
          <p:nvPr/>
        </p:nvSpPr>
        <p:spPr>
          <a:xfrm>
            <a:off x="11692080" y="15328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2" name="CustomShape 12"/>
          <p:cNvSpPr/>
          <p:nvPr/>
        </p:nvSpPr>
        <p:spPr>
          <a:xfrm>
            <a:off x="1174104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3" name="CustomShape 13"/>
          <p:cNvSpPr/>
          <p:nvPr/>
        </p:nvSpPr>
        <p:spPr>
          <a:xfrm>
            <a:off x="11841120" y="1537920"/>
            <a:ext cx="6768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4" name="CustomShape 14"/>
          <p:cNvSpPr/>
          <p:nvPr/>
        </p:nvSpPr>
        <p:spPr>
          <a:xfrm>
            <a:off x="11764800" y="153540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5" name="CustomShape 15"/>
          <p:cNvSpPr/>
          <p:nvPr/>
        </p:nvSpPr>
        <p:spPr>
          <a:xfrm>
            <a:off x="11744280" y="153792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6" name="CustomShape 16"/>
          <p:cNvSpPr/>
          <p:nvPr/>
        </p:nvSpPr>
        <p:spPr>
          <a:xfrm>
            <a:off x="11482560" y="1531800"/>
            <a:ext cx="82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7" name="CustomShape 17"/>
          <p:cNvSpPr/>
          <p:nvPr/>
        </p:nvSpPr>
        <p:spPr>
          <a:xfrm>
            <a:off x="11626920" y="153288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8" name="CustomShape 18"/>
          <p:cNvSpPr/>
          <p:nvPr/>
        </p:nvSpPr>
        <p:spPr>
          <a:xfrm>
            <a:off x="11261880" y="153432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9" name="CustomShape 19"/>
          <p:cNvSpPr/>
          <p:nvPr/>
        </p:nvSpPr>
        <p:spPr>
          <a:xfrm>
            <a:off x="11553840" y="153432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0" name="CustomShape 20"/>
          <p:cNvSpPr/>
          <p:nvPr/>
        </p:nvSpPr>
        <p:spPr>
          <a:xfrm>
            <a:off x="11409480" y="1529280"/>
            <a:ext cx="28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1" name="CustomShape 21"/>
          <p:cNvSpPr/>
          <p:nvPr/>
        </p:nvSpPr>
        <p:spPr>
          <a:xfrm>
            <a:off x="11619000" y="1531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2" name="CustomShape 22"/>
          <p:cNvSpPr/>
          <p:nvPr/>
        </p:nvSpPr>
        <p:spPr>
          <a:xfrm>
            <a:off x="11598120" y="153180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3" name="CustomShape 23"/>
          <p:cNvSpPr/>
          <p:nvPr/>
        </p:nvSpPr>
        <p:spPr>
          <a:xfrm>
            <a:off x="11138040" y="1534320"/>
            <a:ext cx="185400" cy="19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4" name="CustomShape 24"/>
          <p:cNvSpPr/>
          <p:nvPr/>
        </p:nvSpPr>
        <p:spPr>
          <a:xfrm>
            <a:off x="11266560" y="1529280"/>
            <a:ext cx="91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5" name="CustomShape 25"/>
          <p:cNvSpPr/>
          <p:nvPr/>
        </p:nvSpPr>
        <p:spPr>
          <a:xfrm>
            <a:off x="11361600" y="1531800"/>
            <a:ext cx="1314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6" name="CustomShape 26"/>
          <p:cNvSpPr/>
          <p:nvPr/>
        </p:nvSpPr>
        <p:spPr>
          <a:xfrm>
            <a:off x="11834640" y="15526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7" name="CustomShape 27"/>
          <p:cNvSpPr/>
          <p:nvPr/>
        </p:nvSpPr>
        <p:spPr>
          <a:xfrm>
            <a:off x="11764800" y="1542960"/>
            <a:ext cx="113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8" name="CustomShape 28"/>
          <p:cNvSpPr/>
          <p:nvPr/>
        </p:nvSpPr>
        <p:spPr>
          <a:xfrm>
            <a:off x="11555280" y="1544040"/>
            <a:ext cx="66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9" name="CustomShape 29"/>
          <p:cNvSpPr/>
          <p:nvPr/>
        </p:nvSpPr>
        <p:spPr>
          <a:xfrm>
            <a:off x="11223720" y="1527840"/>
            <a:ext cx="34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0" name="CustomShape 30"/>
          <p:cNvSpPr/>
          <p:nvPr/>
        </p:nvSpPr>
        <p:spPr>
          <a:xfrm>
            <a:off x="11145960" y="152928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1" name="CustomShape 31"/>
          <p:cNvSpPr/>
          <p:nvPr/>
        </p:nvSpPr>
        <p:spPr>
          <a:xfrm>
            <a:off x="6197760" y="156600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2" name="CustomShape 32"/>
          <p:cNvSpPr/>
          <p:nvPr/>
        </p:nvSpPr>
        <p:spPr>
          <a:xfrm>
            <a:off x="6356520" y="15649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3" name="CustomShape 33"/>
          <p:cNvSpPr/>
          <p:nvPr/>
        </p:nvSpPr>
        <p:spPr>
          <a:xfrm>
            <a:off x="8950320" y="1521720"/>
            <a:ext cx="583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4" name="CustomShape 34"/>
          <p:cNvSpPr/>
          <p:nvPr/>
        </p:nvSpPr>
        <p:spPr>
          <a:xfrm>
            <a:off x="7537320" y="15465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5" name="CustomShape 35"/>
          <p:cNvSpPr/>
          <p:nvPr/>
        </p:nvSpPr>
        <p:spPr>
          <a:xfrm>
            <a:off x="7478640" y="156240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6" name="CustomShape 36"/>
          <p:cNvSpPr/>
          <p:nvPr/>
        </p:nvSpPr>
        <p:spPr>
          <a:xfrm>
            <a:off x="5410080" y="156852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7" name="CustomShape 37"/>
          <p:cNvSpPr/>
          <p:nvPr/>
        </p:nvSpPr>
        <p:spPr>
          <a:xfrm>
            <a:off x="10206000" y="1530360"/>
            <a:ext cx="58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8" name="CustomShape 38"/>
          <p:cNvSpPr/>
          <p:nvPr/>
        </p:nvSpPr>
        <p:spPr>
          <a:xfrm>
            <a:off x="6257880" y="1525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9" name="CustomShape 39"/>
          <p:cNvSpPr/>
          <p:nvPr/>
        </p:nvSpPr>
        <p:spPr>
          <a:xfrm>
            <a:off x="10134720" y="1527840"/>
            <a:ext cx="67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0" name="CustomShape 40"/>
          <p:cNvSpPr/>
          <p:nvPr/>
        </p:nvSpPr>
        <p:spPr>
          <a:xfrm>
            <a:off x="2583000" y="155988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1" name="CustomShape 41"/>
          <p:cNvSpPr/>
          <p:nvPr/>
        </p:nvSpPr>
        <p:spPr>
          <a:xfrm>
            <a:off x="1762200" y="15217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2" name="CustomShape 42"/>
          <p:cNvSpPr/>
          <p:nvPr/>
        </p:nvSpPr>
        <p:spPr>
          <a:xfrm>
            <a:off x="1081260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3" name="CustomShape 43"/>
          <p:cNvSpPr/>
          <p:nvPr/>
        </p:nvSpPr>
        <p:spPr>
          <a:xfrm>
            <a:off x="10896480" y="1545120"/>
            <a:ext cx="4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4" name="CustomShape 44"/>
          <p:cNvSpPr/>
          <p:nvPr/>
        </p:nvSpPr>
        <p:spPr>
          <a:xfrm>
            <a:off x="9947160" y="155376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5" name="CustomShape 45"/>
          <p:cNvSpPr/>
          <p:nvPr/>
        </p:nvSpPr>
        <p:spPr>
          <a:xfrm>
            <a:off x="10817280" y="153180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6" name="CustomShape 46"/>
          <p:cNvSpPr/>
          <p:nvPr/>
        </p:nvSpPr>
        <p:spPr>
          <a:xfrm>
            <a:off x="10836360" y="15292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7" name="CustomShape 47"/>
          <p:cNvSpPr/>
          <p:nvPr/>
        </p:nvSpPr>
        <p:spPr>
          <a:xfrm>
            <a:off x="10787040" y="15303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8" name="CustomShape 48"/>
          <p:cNvSpPr/>
          <p:nvPr/>
        </p:nvSpPr>
        <p:spPr>
          <a:xfrm>
            <a:off x="4092480" y="1552680"/>
            <a:ext cx="16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9" name="CustomShape 49"/>
          <p:cNvSpPr/>
          <p:nvPr/>
        </p:nvSpPr>
        <p:spPr>
          <a:xfrm>
            <a:off x="8528040" y="1567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0" name="CustomShape 50"/>
          <p:cNvSpPr/>
          <p:nvPr/>
        </p:nvSpPr>
        <p:spPr>
          <a:xfrm>
            <a:off x="8461440" y="1556280"/>
            <a:ext cx="63000" cy="11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1" name="CustomShape 51"/>
          <p:cNvSpPr/>
          <p:nvPr/>
        </p:nvSpPr>
        <p:spPr>
          <a:xfrm>
            <a:off x="1562040" y="1514520"/>
            <a:ext cx="9559440" cy="60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2" name="CustomShape 52"/>
          <p:cNvSpPr/>
          <p:nvPr/>
        </p:nvSpPr>
        <p:spPr>
          <a:xfrm>
            <a:off x="7508880" y="1559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3" name="CustomShape 53"/>
          <p:cNvSpPr/>
          <p:nvPr/>
        </p:nvSpPr>
        <p:spPr>
          <a:xfrm>
            <a:off x="5433840" y="1567440"/>
            <a:ext cx="1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4" name="CustomShape 54"/>
          <p:cNvSpPr/>
          <p:nvPr/>
        </p:nvSpPr>
        <p:spPr>
          <a:xfrm>
            <a:off x="9672480" y="15674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5" name="CustomShape 55"/>
          <p:cNvSpPr/>
          <p:nvPr/>
        </p:nvSpPr>
        <p:spPr>
          <a:xfrm>
            <a:off x="10966320" y="1529280"/>
            <a:ext cx="36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6" name="CustomShape 56"/>
          <p:cNvSpPr/>
          <p:nvPr/>
        </p:nvSpPr>
        <p:spPr>
          <a:xfrm>
            <a:off x="11329920" y="1552680"/>
            <a:ext cx="40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7" name="CustomShape 57"/>
          <p:cNvSpPr/>
          <p:nvPr/>
        </p:nvSpPr>
        <p:spPr>
          <a:xfrm>
            <a:off x="11042640" y="15404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8" name="CustomShape 58"/>
          <p:cNvSpPr/>
          <p:nvPr/>
        </p:nvSpPr>
        <p:spPr>
          <a:xfrm>
            <a:off x="11106000" y="154296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9" name="CustomShape 59"/>
          <p:cNvSpPr/>
          <p:nvPr/>
        </p:nvSpPr>
        <p:spPr>
          <a:xfrm>
            <a:off x="10679040" y="1525680"/>
            <a:ext cx="9972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0" name="CustomShape 60"/>
          <p:cNvSpPr/>
          <p:nvPr/>
        </p:nvSpPr>
        <p:spPr>
          <a:xfrm>
            <a:off x="11039400" y="1550160"/>
            <a:ext cx="234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1" name="CustomShape 61"/>
          <p:cNvSpPr/>
          <p:nvPr/>
        </p:nvSpPr>
        <p:spPr>
          <a:xfrm>
            <a:off x="10841040" y="1549080"/>
            <a:ext cx="55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2" name="CustomShape 62"/>
          <p:cNvSpPr/>
          <p:nvPr/>
        </p:nvSpPr>
        <p:spPr>
          <a:xfrm>
            <a:off x="10899720" y="1550160"/>
            <a:ext cx="32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3" name="CustomShape 63"/>
          <p:cNvSpPr/>
          <p:nvPr/>
        </p:nvSpPr>
        <p:spPr>
          <a:xfrm>
            <a:off x="10958400" y="1555200"/>
            <a:ext cx="42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4" name="CustomShape 64"/>
          <p:cNvSpPr/>
          <p:nvPr/>
        </p:nvSpPr>
        <p:spPr>
          <a:xfrm>
            <a:off x="10304640" y="1549080"/>
            <a:ext cx="58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5" name="CustomShape 65"/>
          <p:cNvSpPr/>
          <p:nvPr/>
        </p:nvSpPr>
        <p:spPr>
          <a:xfrm>
            <a:off x="10483920" y="1557720"/>
            <a:ext cx="20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6" name="CustomShape 66"/>
          <p:cNvSpPr/>
          <p:nvPr/>
        </p:nvSpPr>
        <p:spPr>
          <a:xfrm>
            <a:off x="10291680" y="1563840"/>
            <a:ext cx="113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7" name="CustomShape 67"/>
          <p:cNvSpPr/>
          <p:nvPr/>
        </p:nvSpPr>
        <p:spPr>
          <a:xfrm>
            <a:off x="9621720" y="1546560"/>
            <a:ext cx="756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8" name="CustomShape 68"/>
          <p:cNvSpPr/>
          <p:nvPr/>
        </p:nvSpPr>
        <p:spPr>
          <a:xfrm>
            <a:off x="8951760" y="1568520"/>
            <a:ext cx="93240" cy="50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9" name="CustomShape 69"/>
          <p:cNvSpPr/>
          <p:nvPr/>
        </p:nvSpPr>
        <p:spPr>
          <a:xfrm>
            <a:off x="9005760" y="1566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0" name="CustomShape 70"/>
          <p:cNvSpPr/>
          <p:nvPr/>
        </p:nvSpPr>
        <p:spPr>
          <a:xfrm>
            <a:off x="1587600" y="1517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1" name="CustomShape 71"/>
          <p:cNvSpPr/>
          <p:nvPr/>
        </p:nvSpPr>
        <p:spPr>
          <a:xfrm>
            <a:off x="1522440" y="1519560"/>
            <a:ext cx="266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2" name="CustomShape 72"/>
          <p:cNvSpPr/>
          <p:nvPr/>
        </p:nvSpPr>
        <p:spPr>
          <a:xfrm>
            <a:off x="6649920" y="157356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3" name="CustomShape 73"/>
          <p:cNvSpPr/>
          <p:nvPr/>
        </p:nvSpPr>
        <p:spPr>
          <a:xfrm>
            <a:off x="6162840" y="1566000"/>
            <a:ext cx="12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4" name="CustomShape 74"/>
          <p:cNvSpPr/>
          <p:nvPr/>
        </p:nvSpPr>
        <p:spPr>
          <a:xfrm>
            <a:off x="5738760" y="1571040"/>
            <a:ext cx="56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0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5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5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3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48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48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48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48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48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48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4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4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48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48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6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8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5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CustomShape 1"/>
          <p:cNvSpPr/>
          <p:nvPr/>
        </p:nvSpPr>
        <p:spPr>
          <a:xfrm>
            <a:off x="1522440" y="1883880"/>
            <a:ext cx="9140400" cy="2663280"/>
          </a:xfrm>
          <a:prstGeom prst="rect">
            <a:avLst/>
          </a:prstGeom>
          <a:noFill/>
          <a:ln>
            <a:noFill/>
          </a:ln>
        </p:spPr>
      </p:sp>
      <p:sp>
        <p:nvSpPr>
          <p:cNvPr id="1483" name="CustomShape 2"/>
          <p:cNvSpPr/>
          <p:nvPr/>
        </p:nvSpPr>
        <p:spPr>
          <a:xfrm>
            <a:off x="1522440" y="5379840"/>
            <a:ext cx="9140400" cy="106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orbel"/>
              </a:rPr>
              <a:t>Subtitle</a:t>
            </a:r>
            <a:endParaRPr/>
          </a:p>
        </p:txBody>
      </p:sp>
      <p:pic>
        <p:nvPicPr>
          <p:cNvPr id="14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457200"/>
            <a:ext cx="10422360" cy="58503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CustomShape 1"/>
          <p:cNvSpPr/>
          <p:nvPr/>
        </p:nvSpPr>
        <p:spPr>
          <a:xfrm>
            <a:off x="1645920" y="273600"/>
            <a:ext cx="99316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504" name="CustomShape 2"/>
          <p:cNvSpPr/>
          <p:nvPr/>
        </p:nvSpPr>
        <p:spPr>
          <a:xfrm>
            <a:off x="1463040" y="1604520"/>
            <a:ext cx="449784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50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23760" y="1604520"/>
            <a:ext cx="4022280" cy="4978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" name="CustomShape 1"/>
          <p:cNvSpPr/>
          <p:nvPr/>
        </p:nvSpPr>
        <p:spPr>
          <a:xfrm>
            <a:off x="1554480" y="273600"/>
            <a:ext cx="1002312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507" name="CustomShape 2"/>
          <p:cNvSpPr/>
          <p:nvPr/>
        </p:nvSpPr>
        <p:spPr>
          <a:xfrm>
            <a:off x="1505160" y="1645920"/>
            <a:ext cx="53517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50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4920" y="1604520"/>
            <a:ext cx="3922560" cy="5069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CustomShape 1"/>
          <p:cNvSpPr/>
          <p:nvPr/>
        </p:nvSpPr>
        <p:spPr>
          <a:xfrm>
            <a:off x="1554480" y="273600"/>
            <a:ext cx="1002312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510" name="CustomShape 2"/>
          <p:cNvSpPr/>
          <p:nvPr/>
        </p:nvSpPr>
        <p:spPr>
          <a:xfrm>
            <a:off x="1505160" y="1645920"/>
            <a:ext cx="53517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5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4920" y="1604520"/>
            <a:ext cx="3922560" cy="50695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CustomShape 1"/>
          <p:cNvSpPr/>
          <p:nvPr/>
        </p:nvSpPr>
        <p:spPr>
          <a:xfrm>
            <a:off x="1554480" y="273600"/>
            <a:ext cx="1002312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513" name="CustomShape 2"/>
          <p:cNvSpPr/>
          <p:nvPr/>
        </p:nvSpPr>
        <p:spPr>
          <a:xfrm>
            <a:off x="1505160" y="1645920"/>
            <a:ext cx="535176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5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4920" y="1604520"/>
            <a:ext cx="3922560" cy="5069520"/>
          </a:xfrm>
          <a:prstGeom prst="rect">
            <a:avLst/>
          </a:prstGeom>
          <a:ln>
            <a:noFill/>
          </a:ln>
        </p:spPr>
      </p:pic>
      <p:sp>
        <p:nvSpPr>
          <p:cNvPr id="1515" name="TextShape 3"/>
          <p:cNvSpPr txBox="1"/>
          <p:nvPr/>
        </p:nvSpPr>
        <p:spPr>
          <a:xfrm>
            <a:off x="1737360" y="1188720"/>
            <a:ext cx="38404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Developing</a:t>
            </a:r>
            <a:endParaRPr/>
          </a:p>
        </p:txBody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CustomShape 1"/>
          <p:cNvSpPr/>
          <p:nvPr/>
        </p:nvSpPr>
        <p:spPr>
          <a:xfrm>
            <a:off x="609120" y="273600"/>
            <a:ext cx="109684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Business Module </a:t>
            </a:r>
            <a:endParaRPr/>
          </a:p>
        </p:txBody>
      </p:sp>
      <p:pic>
        <p:nvPicPr>
          <p:cNvPr id="15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604520"/>
            <a:ext cx="10423080" cy="4978080"/>
          </a:xfrm>
          <a:prstGeom prst="rect">
            <a:avLst/>
          </a:prstGeom>
          <a:ln>
            <a:noFill/>
          </a:ln>
        </p:spPr>
      </p:pic>
      <p:sp>
        <p:nvSpPr>
          <p:cNvPr id="1518" name="CustomShape 2"/>
          <p:cNvSpPr/>
          <p:nvPr/>
        </p:nvSpPr>
        <p:spPr>
          <a:xfrm>
            <a:off x="182880" y="5852160"/>
            <a:ext cx="109656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Canvani-zer.com</a:t>
            </a:r>
            <a:endParaRPr/>
          </a:p>
        </p:txBody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Developing steps</a:t>
            </a:r>
            <a:endParaRPr/>
          </a:p>
        </p:txBody>
      </p:sp>
      <p:sp>
        <p:nvSpPr>
          <p:cNvPr id="1520" name="CustomShape 2"/>
          <p:cNvSpPr/>
          <p:nvPr/>
        </p:nvSpPr>
        <p:spPr>
          <a:xfrm>
            <a:off x="1522440" y="1905120"/>
            <a:ext cx="9140400" cy="42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83caff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Forth stage </a:t>
            </a:r>
            <a:endParaRPr/>
          </a:p>
        </p:txBody>
      </p:sp>
    </p:spTree>
  </p:cSld>
  <p:transition spd="med"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CustomShape 1"/>
          <p:cNvSpPr/>
          <p:nvPr/>
        </p:nvSpPr>
        <p:spPr>
          <a:xfrm>
            <a:off x="609120" y="273600"/>
            <a:ext cx="1096668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522" name="CustomShape 2"/>
          <p:cNvSpPr/>
          <p:nvPr/>
        </p:nvSpPr>
        <p:spPr>
          <a:xfrm>
            <a:off x="609120" y="1604520"/>
            <a:ext cx="534996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523" name="CustomShape 3"/>
          <p:cNvSpPr/>
          <p:nvPr/>
        </p:nvSpPr>
        <p:spPr>
          <a:xfrm>
            <a:off x="609120" y="273600"/>
            <a:ext cx="10967040" cy="1142640"/>
          </a:xfrm>
          <a:prstGeom prst="rect">
            <a:avLst/>
          </a:prstGeom>
          <a:noFill/>
          <a:ln>
            <a:noFill/>
          </a:ln>
        </p:spPr>
      </p:sp>
      <p:sp>
        <p:nvSpPr>
          <p:cNvPr id="1524" name="CustomShape 4"/>
          <p:cNvSpPr/>
          <p:nvPr/>
        </p:nvSpPr>
        <p:spPr>
          <a:xfrm>
            <a:off x="1463040" y="273600"/>
            <a:ext cx="101149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Proof of concept</a:t>
            </a:r>
            <a:endParaRPr/>
          </a:p>
        </p:txBody>
      </p:sp>
      <p:sp>
        <p:nvSpPr>
          <p:cNvPr id="1525" name="TextShape 5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  <p:transition spd="med"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</p:sp>
      <p:sp>
        <p:nvSpPr>
          <p:cNvPr id="1527" name="CustomShape 2"/>
          <p:cNvSpPr/>
          <p:nvPr/>
        </p:nvSpPr>
        <p:spPr>
          <a:xfrm>
            <a:off x="1522440" y="1905120"/>
            <a:ext cx="2153160" cy="4263480"/>
          </a:xfrm>
          <a:prstGeom prst="rect">
            <a:avLst/>
          </a:prstGeom>
          <a:noFill/>
          <a:ln>
            <a:noFill/>
          </a:ln>
        </p:spPr>
      </p:sp>
      <p:sp>
        <p:nvSpPr>
          <p:cNvPr id="1528" name="CustomShape 3"/>
          <p:cNvSpPr/>
          <p:nvPr/>
        </p:nvSpPr>
        <p:spPr>
          <a:xfrm>
            <a:off x="3787200" y="1905120"/>
            <a:ext cx="2153160" cy="4263480"/>
          </a:xfrm>
          <a:prstGeom prst="rect">
            <a:avLst/>
          </a:prstGeom>
          <a:noFill/>
          <a:ln>
            <a:noFill/>
          </a:ln>
        </p:spPr>
      </p:sp>
      <p:sp>
        <p:nvSpPr>
          <p:cNvPr id="1529" name="CustomShape 4"/>
          <p:cNvSpPr/>
          <p:nvPr/>
        </p:nvSpPr>
        <p:spPr>
          <a:xfrm>
            <a:off x="1522440" y="274680"/>
            <a:ext cx="9140400" cy="101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Hardware and wiring </a:t>
            </a:r>
            <a:endParaRPr/>
          </a:p>
        </p:txBody>
      </p:sp>
      <p:sp>
        <p:nvSpPr>
          <p:cNvPr id="1530" name="CustomShape 5"/>
          <p:cNvSpPr/>
          <p:nvPr/>
        </p:nvSpPr>
        <p:spPr>
          <a:xfrm>
            <a:off x="1463040" y="1994040"/>
            <a:ext cx="9232560" cy="403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200">
                <a:latin typeface="Arial"/>
              </a:rPr>
              <a:t>Arduino Uno/Mega  x1</a:t>
            </a:r>
            <a:endParaRPr/>
          </a:p>
          <a:p>
            <a:r>
              <a:rPr lang="en-US" sz="3200">
                <a:latin typeface="Arial"/>
              </a:rPr>
              <a:t>Breadboard  x1</a:t>
            </a:r>
            <a:endParaRPr/>
          </a:p>
          <a:p>
            <a:r>
              <a:rPr lang="en-US" sz="3200">
                <a:latin typeface="Arial"/>
              </a:rPr>
              <a:t>4×4 Keypad  x1</a:t>
            </a:r>
            <a:endParaRPr/>
          </a:p>
          <a:p>
            <a:r>
              <a:rPr lang="en-US" sz="3200">
                <a:latin typeface="Arial"/>
              </a:rPr>
              <a:t>Servo Motor  x1</a:t>
            </a:r>
            <a:endParaRPr/>
          </a:p>
          <a:p>
            <a:r>
              <a:rPr lang="en-US" sz="3200">
                <a:latin typeface="Arial"/>
              </a:rPr>
              <a:t>Red LED  x1</a:t>
            </a:r>
            <a:endParaRPr/>
          </a:p>
          <a:p>
            <a:r>
              <a:rPr lang="en-US" sz="3200">
                <a:latin typeface="Arial"/>
              </a:rPr>
              <a:t>Green LED  x1</a:t>
            </a:r>
            <a:endParaRPr/>
          </a:p>
          <a:p>
            <a:r>
              <a:rPr lang="en-US" sz="3200">
                <a:latin typeface="Arial"/>
              </a:rPr>
              <a:t>220 Ohm  x2</a:t>
            </a:r>
            <a:endParaRPr/>
          </a:p>
          <a:p>
            <a:r>
              <a:rPr lang="en-US" sz="3200">
                <a:latin typeface="Arial"/>
              </a:rPr>
              <a:t>Jumper Cable </a:t>
            </a:r>
            <a:endParaRPr/>
          </a:p>
        </p:txBody>
      </p:sp>
    </p:spTree>
  </p:cSld>
  <p:transition spd="med">
    <p:fade/>
  </p:transition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CustomShape 1"/>
          <p:cNvSpPr/>
          <p:nvPr/>
        </p:nvSpPr>
        <p:spPr>
          <a:xfrm>
            <a:off x="1522440" y="274680"/>
            <a:ext cx="9140400" cy="1017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software</a:t>
            </a:r>
            <a:endParaRPr/>
          </a:p>
        </p:txBody>
      </p:sp>
      <p:sp>
        <p:nvSpPr>
          <p:cNvPr id="1532" name="CustomShape 2"/>
          <p:cNvSpPr/>
          <p:nvPr/>
        </p:nvSpPr>
        <p:spPr>
          <a:xfrm>
            <a:off x="1645920" y="1920240"/>
            <a:ext cx="2763000" cy="4038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Arduino file</a:t>
            </a:r>
            <a:endParaRPr/>
          </a:p>
        </p:txBody>
      </p:sp>
      <p:sp>
        <p:nvSpPr>
          <p:cNvPr id="1533" name="TextShape 3"/>
          <p:cNvSpPr txBox="1"/>
          <p:nvPr/>
        </p:nvSpPr>
        <p:spPr>
          <a:xfrm>
            <a:off x="1828800" y="6035040"/>
            <a:ext cx="3383280" cy="60228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Reference:sief</a:t>
            </a:r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Developing steps</a:t>
            </a:r>
            <a:endParaRPr/>
          </a:p>
        </p:txBody>
      </p:sp>
      <p:sp>
        <p:nvSpPr>
          <p:cNvPr id="1535" name="CustomShape 2"/>
          <p:cNvSpPr/>
          <p:nvPr/>
        </p:nvSpPr>
        <p:spPr>
          <a:xfrm>
            <a:off x="1522440" y="1905120"/>
            <a:ext cx="9140400" cy="42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83caff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Forth stage </a:t>
            </a:r>
            <a:endParaRPr/>
          </a:p>
        </p:txBody>
      </p:sp>
    </p:spTree>
  </p:cSld>
  <p:transition spd="med">
    <p:fade/>
  </p:transition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Developing steps</a:t>
            </a:r>
            <a:endParaRPr/>
          </a:p>
        </p:txBody>
      </p:sp>
      <p:sp>
        <p:nvSpPr>
          <p:cNvPr id="1486" name="CustomShape 2"/>
          <p:cNvSpPr/>
          <p:nvPr/>
        </p:nvSpPr>
        <p:spPr>
          <a:xfrm>
            <a:off x="1522440" y="1905120"/>
            <a:ext cx="9140400" cy="42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Forth stage </a:t>
            </a:r>
            <a:endParaRPr/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 </a:t>
            </a:r>
            <a:endParaRPr/>
          </a:p>
        </p:txBody>
      </p:sp>
      <p:sp>
        <p:nvSpPr>
          <p:cNvPr id="1537" name="CustomShape 2"/>
          <p:cNvSpPr/>
          <p:nvPr/>
        </p:nvSpPr>
        <p:spPr>
          <a:xfrm>
            <a:off x="1554480" y="273600"/>
            <a:ext cx="100231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1538" name="CustomShape 3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539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540" name="CustomShape 5"/>
          <p:cNvSpPr/>
          <p:nvPr/>
        </p:nvSpPr>
        <p:spPr>
          <a:xfrm>
            <a:off x="9875520" y="2468880"/>
            <a:ext cx="1737360" cy="64008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41" name="CustomShape 6"/>
          <p:cNvSpPr/>
          <p:nvPr/>
        </p:nvSpPr>
        <p:spPr>
          <a:xfrm>
            <a:off x="6217920" y="2926080"/>
            <a:ext cx="1188000" cy="82224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Software</a:t>
            </a:r>
            <a:endParaRPr/>
          </a:p>
        </p:txBody>
      </p:sp>
      <p:sp>
        <p:nvSpPr>
          <p:cNvPr id="1542" name="CustomShape 7"/>
          <p:cNvSpPr/>
          <p:nvPr/>
        </p:nvSpPr>
        <p:spPr>
          <a:xfrm>
            <a:off x="1280160" y="2377440"/>
            <a:ext cx="127944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Server</a:t>
            </a:r>
            <a:endParaRPr/>
          </a:p>
        </p:txBody>
      </p:sp>
      <p:sp>
        <p:nvSpPr>
          <p:cNvPr id="1543" name="CustomShape 8"/>
          <p:cNvSpPr/>
          <p:nvPr/>
        </p:nvSpPr>
        <p:spPr>
          <a:xfrm>
            <a:off x="1326600" y="1920240"/>
            <a:ext cx="593280" cy="4568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44" name="CustomShape 9"/>
          <p:cNvSpPr/>
          <p:nvPr/>
        </p:nvSpPr>
        <p:spPr>
          <a:xfrm>
            <a:off x="5528160" y="1905120"/>
            <a:ext cx="1283760" cy="102060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45" name="CustomShape 10"/>
          <p:cNvSpPr/>
          <p:nvPr/>
        </p:nvSpPr>
        <p:spPr>
          <a:xfrm>
            <a:off x="10234800" y="2166480"/>
            <a:ext cx="326160" cy="3020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46" name="CustomShape 11"/>
          <p:cNvSpPr/>
          <p:nvPr/>
        </p:nvSpPr>
        <p:spPr>
          <a:xfrm>
            <a:off x="1920240" y="3017520"/>
            <a:ext cx="2468520" cy="54828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47" name="CustomShape 12"/>
          <p:cNvSpPr/>
          <p:nvPr/>
        </p:nvSpPr>
        <p:spPr>
          <a:xfrm flipH="1">
            <a:off x="1325160" y="3017520"/>
            <a:ext cx="594000" cy="5306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48" name="CustomShape 13"/>
          <p:cNvSpPr/>
          <p:nvPr/>
        </p:nvSpPr>
        <p:spPr>
          <a:xfrm>
            <a:off x="609120" y="3548520"/>
            <a:ext cx="1401840" cy="6570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549" name="CustomShape 14"/>
          <p:cNvSpPr/>
          <p:nvPr/>
        </p:nvSpPr>
        <p:spPr>
          <a:xfrm>
            <a:off x="3657600" y="3566160"/>
            <a:ext cx="146232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550" name="CustomShape 15"/>
          <p:cNvSpPr/>
          <p:nvPr/>
        </p:nvSpPr>
        <p:spPr>
          <a:xfrm>
            <a:off x="609120" y="3657600"/>
            <a:ext cx="115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</a:t>
            </a:r>
            <a:endParaRPr/>
          </a:p>
        </p:txBody>
      </p:sp>
      <p:sp>
        <p:nvSpPr>
          <p:cNvPr id="1551" name="CustomShape 16"/>
          <p:cNvSpPr/>
          <p:nvPr/>
        </p:nvSpPr>
        <p:spPr>
          <a:xfrm>
            <a:off x="3783600" y="3657600"/>
            <a:ext cx="12448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552" name="CustomShape 17"/>
          <p:cNvSpPr/>
          <p:nvPr/>
        </p:nvSpPr>
        <p:spPr>
          <a:xfrm>
            <a:off x="1310400" y="4206240"/>
            <a:ext cx="612720" cy="425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53" name="CustomShape 18"/>
          <p:cNvSpPr/>
          <p:nvPr/>
        </p:nvSpPr>
        <p:spPr>
          <a:xfrm>
            <a:off x="1310400" y="4206240"/>
            <a:ext cx="463320" cy="985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54" name="CustomShape 19"/>
          <p:cNvSpPr/>
          <p:nvPr/>
        </p:nvSpPr>
        <p:spPr>
          <a:xfrm>
            <a:off x="1310400" y="4206240"/>
            <a:ext cx="388800" cy="16952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55" name="CustomShape 20"/>
          <p:cNvSpPr/>
          <p:nvPr/>
        </p:nvSpPr>
        <p:spPr>
          <a:xfrm>
            <a:off x="1923480" y="4631760"/>
            <a:ext cx="1367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</a:t>
            </a:r>
            <a:endParaRPr/>
          </a:p>
        </p:txBody>
      </p:sp>
      <p:sp>
        <p:nvSpPr>
          <p:cNvPr id="1556" name="CustomShape 21"/>
          <p:cNvSpPr/>
          <p:nvPr/>
        </p:nvSpPr>
        <p:spPr>
          <a:xfrm>
            <a:off x="1774080" y="5192280"/>
            <a:ext cx="151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CSS</a:t>
            </a:r>
            <a:endParaRPr/>
          </a:p>
        </p:txBody>
      </p:sp>
      <p:sp>
        <p:nvSpPr>
          <p:cNvPr id="1557" name="CustomShape 22"/>
          <p:cNvSpPr/>
          <p:nvPr/>
        </p:nvSpPr>
        <p:spPr>
          <a:xfrm>
            <a:off x="1699560" y="5901840"/>
            <a:ext cx="150012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Java Script</a:t>
            </a:r>
            <a:endParaRPr/>
          </a:p>
        </p:txBody>
      </p:sp>
      <p:sp>
        <p:nvSpPr>
          <p:cNvPr id="1558" name="CustomShape 23"/>
          <p:cNvSpPr/>
          <p:nvPr/>
        </p:nvSpPr>
        <p:spPr>
          <a:xfrm>
            <a:off x="4389120" y="4206240"/>
            <a:ext cx="597240" cy="5745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59" name="CustomShape 24"/>
          <p:cNvSpPr/>
          <p:nvPr/>
        </p:nvSpPr>
        <p:spPr>
          <a:xfrm>
            <a:off x="4389120" y="4206240"/>
            <a:ext cx="559800" cy="1135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60" name="CustomShape 25"/>
          <p:cNvSpPr/>
          <p:nvPr/>
        </p:nvSpPr>
        <p:spPr>
          <a:xfrm>
            <a:off x="4389120" y="4206240"/>
            <a:ext cx="559800" cy="1882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61" name="CustomShape 26"/>
          <p:cNvSpPr/>
          <p:nvPr/>
        </p:nvSpPr>
        <p:spPr>
          <a:xfrm>
            <a:off x="4986720" y="4297680"/>
            <a:ext cx="21448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Python(programing language)</a:t>
            </a:r>
            <a:endParaRPr/>
          </a:p>
        </p:txBody>
      </p:sp>
      <p:sp>
        <p:nvSpPr>
          <p:cNvPr id="1562" name="CustomShape 27"/>
          <p:cNvSpPr/>
          <p:nvPr/>
        </p:nvSpPr>
        <p:spPr>
          <a:xfrm>
            <a:off x="5120640" y="5303520"/>
            <a:ext cx="164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LAMP</a:t>
            </a:r>
            <a:endParaRPr/>
          </a:p>
        </p:txBody>
      </p:sp>
      <p:sp>
        <p:nvSpPr>
          <p:cNvPr id="1563" name="CustomShape 28"/>
          <p:cNvSpPr/>
          <p:nvPr/>
        </p:nvSpPr>
        <p:spPr>
          <a:xfrm>
            <a:off x="4949280" y="6088680"/>
            <a:ext cx="28224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Django(platform)</a:t>
            </a:r>
            <a:endParaRPr/>
          </a:p>
        </p:txBody>
      </p:sp>
      <p:sp>
        <p:nvSpPr>
          <p:cNvPr id="1564" name="CustomShape 29"/>
          <p:cNvSpPr/>
          <p:nvPr/>
        </p:nvSpPr>
        <p:spPr>
          <a:xfrm>
            <a:off x="6812280" y="3749040"/>
            <a:ext cx="975240" cy="471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65" name="CustomShape 30"/>
          <p:cNvSpPr/>
          <p:nvPr/>
        </p:nvSpPr>
        <p:spPr>
          <a:xfrm>
            <a:off x="7787880" y="4221000"/>
            <a:ext cx="14468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Arduino</a:t>
            </a:r>
            <a:endParaRPr/>
          </a:p>
        </p:txBody>
      </p:sp>
      <p:sp>
        <p:nvSpPr>
          <p:cNvPr id="1566" name="CustomShape 31"/>
          <p:cNvSpPr/>
          <p:nvPr/>
        </p:nvSpPr>
        <p:spPr>
          <a:xfrm>
            <a:off x="10561320" y="3200400"/>
            <a:ext cx="252000" cy="385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67" name="CustomShape 32"/>
          <p:cNvSpPr/>
          <p:nvPr/>
        </p:nvSpPr>
        <p:spPr>
          <a:xfrm>
            <a:off x="10813680" y="3585960"/>
            <a:ext cx="10728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Eagle</a:t>
            </a:r>
            <a:endParaRPr/>
          </a:p>
        </p:txBody>
      </p:sp>
      <p:sp>
        <p:nvSpPr>
          <p:cNvPr id="1568" name="CustomShape 33"/>
          <p:cNvSpPr/>
          <p:nvPr/>
        </p:nvSpPr>
        <p:spPr>
          <a:xfrm>
            <a:off x="10561320" y="3200400"/>
            <a:ext cx="326520" cy="1244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69" name="CustomShape 34"/>
          <p:cNvSpPr/>
          <p:nvPr/>
        </p:nvSpPr>
        <p:spPr>
          <a:xfrm>
            <a:off x="10888200" y="4444920"/>
            <a:ext cx="108972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,,,,.stl</a:t>
            </a:r>
            <a:endParaRPr/>
          </a:p>
          <a:p>
            <a:endParaRPr/>
          </a:p>
        </p:txBody>
      </p:sp>
      <p:sp>
        <p:nvSpPr>
          <p:cNvPr id="1570" name="Line 35"/>
          <p:cNvSpPr/>
          <p:nvPr/>
        </p:nvSpPr>
        <p:spPr>
          <a:xfrm flipV="1">
            <a:off x="1326600" y="1905120"/>
            <a:ext cx="4342680" cy="15120"/>
          </a:xfrm>
          <a:prstGeom prst="line">
            <a:avLst/>
          </a:prstGeom>
          <a:ln>
            <a:solidFill>
              <a:srgbClr val="83caff"/>
            </a:solidFill>
          </a:ln>
        </p:spPr>
      </p:sp>
      <p:sp>
        <p:nvSpPr>
          <p:cNvPr id="1571" name="Line 36"/>
          <p:cNvSpPr/>
          <p:nvPr/>
        </p:nvSpPr>
        <p:spPr>
          <a:xfrm>
            <a:off x="5528160" y="1905120"/>
            <a:ext cx="4706640" cy="261360"/>
          </a:xfrm>
          <a:prstGeom prst="line">
            <a:avLst/>
          </a:prstGeom>
          <a:ln>
            <a:solidFill>
              <a:srgbClr val="83caff"/>
            </a:solidFill>
          </a:ln>
        </p:spPr>
      </p:sp>
      <p:cxnSp>
        <p:nvCxnSpPr>
          <p:cNvPr id="1572" name="Line 37"/>
          <p:cNvCxnSpPr>
            <a:endCxn id="1543" idx="0"/>
          </p:cNvCxnSpPr>
          <p:nvPr/>
        </p:nvCxnSpPr>
        <p:spPr>
          <a:xfrm>
            <a:off x="855360" y="1244160"/>
            <a:ext cx="768240" cy="676440"/>
          </a:xfrm>
          <a:prstGeom prst="curvedConnector3">
            <a:avLst/>
          </a:prstGeom>
          <a:ln>
            <a:solidFill>
              <a:srgbClr val="83caff"/>
            </a:solidFill>
            <a:tailEnd len="med" type="triangle" w="med"/>
          </a:ln>
        </p:spPr>
      </p:cxnSp>
    </p:spTree>
  </p:cSld>
  <p:transition spd="med">
    <p:fade/>
  </p:transition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 </a:t>
            </a:r>
            <a:endParaRPr/>
          </a:p>
        </p:txBody>
      </p:sp>
      <p:sp>
        <p:nvSpPr>
          <p:cNvPr id="1574" name="CustomShape 2"/>
          <p:cNvSpPr/>
          <p:nvPr/>
        </p:nvSpPr>
        <p:spPr>
          <a:xfrm>
            <a:off x="1554480" y="273600"/>
            <a:ext cx="100231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1575" name="CustomShape 3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576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577" name="CustomShape 5"/>
          <p:cNvSpPr/>
          <p:nvPr/>
        </p:nvSpPr>
        <p:spPr>
          <a:xfrm>
            <a:off x="9966960" y="2468880"/>
            <a:ext cx="1188000" cy="7308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578" name="CustomShape 6"/>
          <p:cNvSpPr/>
          <p:nvPr/>
        </p:nvSpPr>
        <p:spPr>
          <a:xfrm>
            <a:off x="6217920" y="2926080"/>
            <a:ext cx="1188000" cy="82224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Software</a:t>
            </a:r>
            <a:endParaRPr/>
          </a:p>
        </p:txBody>
      </p:sp>
      <p:sp>
        <p:nvSpPr>
          <p:cNvPr id="1579" name="CustomShape 7"/>
          <p:cNvSpPr/>
          <p:nvPr/>
        </p:nvSpPr>
        <p:spPr>
          <a:xfrm>
            <a:off x="1280160" y="2377440"/>
            <a:ext cx="127944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Server</a:t>
            </a:r>
            <a:endParaRPr/>
          </a:p>
        </p:txBody>
      </p:sp>
      <p:sp>
        <p:nvSpPr>
          <p:cNvPr id="1580" name="CustomShape 8"/>
          <p:cNvSpPr/>
          <p:nvPr/>
        </p:nvSpPr>
        <p:spPr>
          <a:xfrm>
            <a:off x="1326600" y="1920240"/>
            <a:ext cx="593280" cy="4568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81" name="CustomShape 9"/>
          <p:cNvSpPr/>
          <p:nvPr/>
        </p:nvSpPr>
        <p:spPr>
          <a:xfrm>
            <a:off x="5528160" y="1905120"/>
            <a:ext cx="1283760" cy="102060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82" name="CustomShape 10"/>
          <p:cNvSpPr/>
          <p:nvPr/>
        </p:nvSpPr>
        <p:spPr>
          <a:xfrm>
            <a:off x="10234800" y="2166480"/>
            <a:ext cx="326160" cy="3020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83" name="CustomShape 11"/>
          <p:cNvSpPr/>
          <p:nvPr/>
        </p:nvSpPr>
        <p:spPr>
          <a:xfrm>
            <a:off x="1920240" y="3017520"/>
            <a:ext cx="2468520" cy="54828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84" name="CustomShape 12"/>
          <p:cNvSpPr/>
          <p:nvPr/>
        </p:nvSpPr>
        <p:spPr>
          <a:xfrm flipH="1">
            <a:off x="1325160" y="3017520"/>
            <a:ext cx="594000" cy="5306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85" name="CustomShape 13"/>
          <p:cNvSpPr/>
          <p:nvPr/>
        </p:nvSpPr>
        <p:spPr>
          <a:xfrm>
            <a:off x="609120" y="3548520"/>
            <a:ext cx="1401840" cy="657000"/>
          </a:xfrm>
          <a:prstGeom prst="rect">
            <a:avLst/>
          </a:prstGeom>
          <a:noFill/>
          <a:ln w="76320">
            <a:solidFill>
              <a:srgbClr val="83caff"/>
            </a:solidFill>
            <a:round/>
          </a:ln>
        </p:spPr>
      </p:sp>
      <p:sp>
        <p:nvSpPr>
          <p:cNvPr id="1586" name="CustomShape 14"/>
          <p:cNvSpPr/>
          <p:nvPr/>
        </p:nvSpPr>
        <p:spPr>
          <a:xfrm>
            <a:off x="3657600" y="3566160"/>
            <a:ext cx="146232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587" name="CustomShape 15"/>
          <p:cNvSpPr/>
          <p:nvPr/>
        </p:nvSpPr>
        <p:spPr>
          <a:xfrm>
            <a:off x="609120" y="3657600"/>
            <a:ext cx="128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  </a:t>
            </a:r>
            <a:r>
              <a:rPr lang="en-US">
                <a:latin typeface="Arial"/>
              </a:rPr>
              <a:t>Front end</a:t>
            </a:r>
            <a:endParaRPr/>
          </a:p>
        </p:txBody>
      </p:sp>
      <p:sp>
        <p:nvSpPr>
          <p:cNvPr id="1588" name="CustomShape 16"/>
          <p:cNvSpPr/>
          <p:nvPr/>
        </p:nvSpPr>
        <p:spPr>
          <a:xfrm>
            <a:off x="3783600" y="3657600"/>
            <a:ext cx="12448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589" name="CustomShape 17"/>
          <p:cNvSpPr/>
          <p:nvPr/>
        </p:nvSpPr>
        <p:spPr>
          <a:xfrm>
            <a:off x="1310400" y="4206240"/>
            <a:ext cx="612720" cy="425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0" name="CustomShape 18"/>
          <p:cNvSpPr/>
          <p:nvPr/>
        </p:nvSpPr>
        <p:spPr>
          <a:xfrm>
            <a:off x="1310400" y="4206240"/>
            <a:ext cx="463320" cy="985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1" name="CustomShape 19"/>
          <p:cNvSpPr/>
          <p:nvPr/>
        </p:nvSpPr>
        <p:spPr>
          <a:xfrm>
            <a:off x="1310400" y="4206240"/>
            <a:ext cx="388800" cy="16952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2" name="CustomShape 20"/>
          <p:cNvSpPr/>
          <p:nvPr/>
        </p:nvSpPr>
        <p:spPr>
          <a:xfrm>
            <a:off x="1923480" y="4631760"/>
            <a:ext cx="1367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</a:t>
            </a:r>
            <a:endParaRPr/>
          </a:p>
        </p:txBody>
      </p:sp>
      <p:sp>
        <p:nvSpPr>
          <p:cNvPr id="1593" name="CustomShape 21"/>
          <p:cNvSpPr/>
          <p:nvPr/>
        </p:nvSpPr>
        <p:spPr>
          <a:xfrm>
            <a:off x="1774080" y="5192280"/>
            <a:ext cx="151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CSS</a:t>
            </a:r>
            <a:endParaRPr/>
          </a:p>
        </p:txBody>
      </p:sp>
      <p:sp>
        <p:nvSpPr>
          <p:cNvPr id="1594" name="CustomShape 22"/>
          <p:cNvSpPr/>
          <p:nvPr/>
        </p:nvSpPr>
        <p:spPr>
          <a:xfrm>
            <a:off x="1699560" y="5901840"/>
            <a:ext cx="150012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Java Script</a:t>
            </a:r>
            <a:endParaRPr/>
          </a:p>
        </p:txBody>
      </p:sp>
      <p:sp>
        <p:nvSpPr>
          <p:cNvPr id="1595" name="CustomShape 23"/>
          <p:cNvSpPr/>
          <p:nvPr/>
        </p:nvSpPr>
        <p:spPr>
          <a:xfrm>
            <a:off x="4389120" y="4206240"/>
            <a:ext cx="597240" cy="5745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6" name="CustomShape 24"/>
          <p:cNvSpPr/>
          <p:nvPr/>
        </p:nvSpPr>
        <p:spPr>
          <a:xfrm>
            <a:off x="4389120" y="4206240"/>
            <a:ext cx="559800" cy="1135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7" name="CustomShape 25"/>
          <p:cNvSpPr/>
          <p:nvPr/>
        </p:nvSpPr>
        <p:spPr>
          <a:xfrm>
            <a:off x="4389120" y="4206240"/>
            <a:ext cx="559800" cy="1882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598" name="CustomShape 26"/>
          <p:cNvSpPr/>
          <p:nvPr/>
        </p:nvSpPr>
        <p:spPr>
          <a:xfrm>
            <a:off x="4986720" y="4297680"/>
            <a:ext cx="21448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Python(programing language)</a:t>
            </a:r>
            <a:endParaRPr/>
          </a:p>
        </p:txBody>
      </p:sp>
      <p:sp>
        <p:nvSpPr>
          <p:cNvPr id="1599" name="CustomShape 27"/>
          <p:cNvSpPr/>
          <p:nvPr/>
        </p:nvSpPr>
        <p:spPr>
          <a:xfrm>
            <a:off x="5120640" y="5303520"/>
            <a:ext cx="164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LAMP</a:t>
            </a:r>
            <a:endParaRPr/>
          </a:p>
        </p:txBody>
      </p:sp>
      <p:sp>
        <p:nvSpPr>
          <p:cNvPr id="1600" name="CustomShape 28"/>
          <p:cNvSpPr/>
          <p:nvPr/>
        </p:nvSpPr>
        <p:spPr>
          <a:xfrm>
            <a:off x="4949280" y="6088680"/>
            <a:ext cx="28224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Django(platform)</a:t>
            </a:r>
            <a:endParaRPr/>
          </a:p>
        </p:txBody>
      </p:sp>
      <p:sp>
        <p:nvSpPr>
          <p:cNvPr id="1601" name="CustomShape 29"/>
          <p:cNvSpPr/>
          <p:nvPr/>
        </p:nvSpPr>
        <p:spPr>
          <a:xfrm>
            <a:off x="6812280" y="3749040"/>
            <a:ext cx="975240" cy="471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02" name="CustomShape 30"/>
          <p:cNvSpPr/>
          <p:nvPr/>
        </p:nvSpPr>
        <p:spPr>
          <a:xfrm>
            <a:off x="7787880" y="4221000"/>
            <a:ext cx="14468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Arduino</a:t>
            </a:r>
            <a:endParaRPr/>
          </a:p>
        </p:txBody>
      </p:sp>
      <p:sp>
        <p:nvSpPr>
          <p:cNvPr id="1603" name="CustomShape 31"/>
          <p:cNvSpPr/>
          <p:nvPr/>
        </p:nvSpPr>
        <p:spPr>
          <a:xfrm>
            <a:off x="10561320" y="3200400"/>
            <a:ext cx="252000" cy="385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04" name="CustomShape 32"/>
          <p:cNvSpPr/>
          <p:nvPr/>
        </p:nvSpPr>
        <p:spPr>
          <a:xfrm>
            <a:off x="10813680" y="3585960"/>
            <a:ext cx="10728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Eagle</a:t>
            </a:r>
            <a:endParaRPr/>
          </a:p>
        </p:txBody>
      </p:sp>
      <p:sp>
        <p:nvSpPr>
          <p:cNvPr id="1605" name="CustomShape 33"/>
          <p:cNvSpPr/>
          <p:nvPr/>
        </p:nvSpPr>
        <p:spPr>
          <a:xfrm>
            <a:off x="10561320" y="3200400"/>
            <a:ext cx="326520" cy="1244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06" name="CustomShape 34"/>
          <p:cNvSpPr/>
          <p:nvPr/>
        </p:nvSpPr>
        <p:spPr>
          <a:xfrm>
            <a:off x="10888200" y="4444920"/>
            <a:ext cx="108972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,,,,.stl</a:t>
            </a:r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" name="CustomShape 1"/>
          <p:cNvSpPr/>
          <p:nvPr/>
        </p:nvSpPr>
        <p:spPr>
          <a:xfrm>
            <a:off x="1645920" y="273600"/>
            <a:ext cx="993204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Front end</a:t>
            </a:r>
            <a:endParaRPr/>
          </a:p>
        </p:txBody>
      </p:sp>
      <p:sp>
        <p:nvSpPr>
          <p:cNvPr id="1608" name="CustomShape 2"/>
          <p:cNvSpPr/>
          <p:nvPr/>
        </p:nvSpPr>
        <p:spPr>
          <a:xfrm>
            <a:off x="1463040" y="1737360"/>
            <a:ext cx="1005444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Front-end is what you see (design, typography, colors, etc).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By typing the code at any text editor (sublime) and saving the file with .html extension for HTML , .css  extension for CSS stylesheet and  .js for JavaScript files .</a:t>
            </a:r>
            <a:endParaRPr/>
          </a:p>
        </p:txBody>
      </p:sp>
    </p:spTree>
  </p:cSld>
  <p:transition spd="med">
    <p:fade/>
  </p:transition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 </a:t>
            </a:r>
            <a:endParaRPr/>
          </a:p>
        </p:txBody>
      </p:sp>
      <p:sp>
        <p:nvSpPr>
          <p:cNvPr id="1610" name="CustomShape 2"/>
          <p:cNvSpPr/>
          <p:nvPr/>
        </p:nvSpPr>
        <p:spPr>
          <a:xfrm>
            <a:off x="1554480" y="273600"/>
            <a:ext cx="100231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1611" name="CustomShape 3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612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613" name="CustomShape 5"/>
          <p:cNvSpPr/>
          <p:nvPr/>
        </p:nvSpPr>
        <p:spPr>
          <a:xfrm>
            <a:off x="9966960" y="2468880"/>
            <a:ext cx="1188000" cy="7308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14" name="CustomShape 6"/>
          <p:cNvSpPr/>
          <p:nvPr/>
        </p:nvSpPr>
        <p:spPr>
          <a:xfrm>
            <a:off x="6217920" y="2926080"/>
            <a:ext cx="1188000" cy="82224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Software</a:t>
            </a:r>
            <a:endParaRPr/>
          </a:p>
        </p:txBody>
      </p:sp>
      <p:sp>
        <p:nvSpPr>
          <p:cNvPr id="1615" name="CustomShape 7"/>
          <p:cNvSpPr/>
          <p:nvPr/>
        </p:nvSpPr>
        <p:spPr>
          <a:xfrm>
            <a:off x="1280160" y="2377440"/>
            <a:ext cx="127944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Server</a:t>
            </a:r>
            <a:endParaRPr/>
          </a:p>
        </p:txBody>
      </p:sp>
      <p:sp>
        <p:nvSpPr>
          <p:cNvPr id="1616" name="CustomShape 8"/>
          <p:cNvSpPr/>
          <p:nvPr/>
        </p:nvSpPr>
        <p:spPr>
          <a:xfrm>
            <a:off x="1326600" y="1920240"/>
            <a:ext cx="593280" cy="4568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17" name="CustomShape 9"/>
          <p:cNvSpPr/>
          <p:nvPr/>
        </p:nvSpPr>
        <p:spPr>
          <a:xfrm>
            <a:off x="5528160" y="1905120"/>
            <a:ext cx="1283760" cy="102060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18" name="CustomShape 10"/>
          <p:cNvSpPr/>
          <p:nvPr/>
        </p:nvSpPr>
        <p:spPr>
          <a:xfrm>
            <a:off x="10234800" y="2166480"/>
            <a:ext cx="326160" cy="3020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19" name="CustomShape 11"/>
          <p:cNvSpPr/>
          <p:nvPr/>
        </p:nvSpPr>
        <p:spPr>
          <a:xfrm>
            <a:off x="1920240" y="3017520"/>
            <a:ext cx="2468520" cy="54828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20" name="CustomShape 12"/>
          <p:cNvSpPr/>
          <p:nvPr/>
        </p:nvSpPr>
        <p:spPr>
          <a:xfrm flipH="1">
            <a:off x="1325160" y="3017520"/>
            <a:ext cx="594000" cy="5306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21" name="CustomShape 13"/>
          <p:cNvSpPr/>
          <p:nvPr/>
        </p:nvSpPr>
        <p:spPr>
          <a:xfrm>
            <a:off x="609120" y="3548520"/>
            <a:ext cx="1401840" cy="6570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622" name="CustomShape 14"/>
          <p:cNvSpPr/>
          <p:nvPr/>
        </p:nvSpPr>
        <p:spPr>
          <a:xfrm>
            <a:off x="3657600" y="3566160"/>
            <a:ext cx="1462320" cy="639360"/>
          </a:xfrm>
          <a:prstGeom prst="rect">
            <a:avLst/>
          </a:prstGeom>
          <a:noFill/>
          <a:ln w="76320">
            <a:solidFill>
              <a:srgbClr val="83caff"/>
            </a:solidFill>
            <a:round/>
          </a:ln>
        </p:spPr>
      </p:sp>
      <p:sp>
        <p:nvSpPr>
          <p:cNvPr id="1623" name="CustomShape 15"/>
          <p:cNvSpPr/>
          <p:nvPr/>
        </p:nvSpPr>
        <p:spPr>
          <a:xfrm>
            <a:off x="609120" y="3657600"/>
            <a:ext cx="115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</a:t>
            </a:r>
            <a:endParaRPr/>
          </a:p>
        </p:txBody>
      </p:sp>
      <p:sp>
        <p:nvSpPr>
          <p:cNvPr id="1624" name="CustomShape 16"/>
          <p:cNvSpPr/>
          <p:nvPr/>
        </p:nvSpPr>
        <p:spPr>
          <a:xfrm>
            <a:off x="3783600" y="3657600"/>
            <a:ext cx="12448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625" name="CustomShape 17"/>
          <p:cNvSpPr/>
          <p:nvPr/>
        </p:nvSpPr>
        <p:spPr>
          <a:xfrm>
            <a:off x="1310400" y="4206240"/>
            <a:ext cx="612720" cy="425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26" name="CustomShape 18"/>
          <p:cNvSpPr/>
          <p:nvPr/>
        </p:nvSpPr>
        <p:spPr>
          <a:xfrm>
            <a:off x="1310400" y="4206240"/>
            <a:ext cx="463320" cy="985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27" name="CustomShape 19"/>
          <p:cNvSpPr/>
          <p:nvPr/>
        </p:nvSpPr>
        <p:spPr>
          <a:xfrm>
            <a:off x="1310400" y="4206240"/>
            <a:ext cx="388800" cy="16952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28" name="CustomShape 20"/>
          <p:cNvSpPr/>
          <p:nvPr/>
        </p:nvSpPr>
        <p:spPr>
          <a:xfrm>
            <a:off x="1923480" y="4631760"/>
            <a:ext cx="1367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</a:t>
            </a:r>
            <a:endParaRPr/>
          </a:p>
        </p:txBody>
      </p:sp>
      <p:sp>
        <p:nvSpPr>
          <p:cNvPr id="1629" name="CustomShape 21"/>
          <p:cNvSpPr/>
          <p:nvPr/>
        </p:nvSpPr>
        <p:spPr>
          <a:xfrm>
            <a:off x="1774080" y="5192280"/>
            <a:ext cx="151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CSS</a:t>
            </a:r>
            <a:endParaRPr/>
          </a:p>
        </p:txBody>
      </p:sp>
      <p:sp>
        <p:nvSpPr>
          <p:cNvPr id="1630" name="CustomShape 22"/>
          <p:cNvSpPr/>
          <p:nvPr/>
        </p:nvSpPr>
        <p:spPr>
          <a:xfrm>
            <a:off x="1699560" y="5901840"/>
            <a:ext cx="150012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Java Script</a:t>
            </a:r>
            <a:endParaRPr/>
          </a:p>
        </p:txBody>
      </p:sp>
      <p:sp>
        <p:nvSpPr>
          <p:cNvPr id="1631" name="CustomShape 23"/>
          <p:cNvSpPr/>
          <p:nvPr/>
        </p:nvSpPr>
        <p:spPr>
          <a:xfrm>
            <a:off x="4389120" y="4206240"/>
            <a:ext cx="597240" cy="5745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32" name="CustomShape 24"/>
          <p:cNvSpPr/>
          <p:nvPr/>
        </p:nvSpPr>
        <p:spPr>
          <a:xfrm>
            <a:off x="4389120" y="4206240"/>
            <a:ext cx="559800" cy="1135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33" name="CustomShape 25"/>
          <p:cNvSpPr/>
          <p:nvPr/>
        </p:nvSpPr>
        <p:spPr>
          <a:xfrm>
            <a:off x="4389120" y="4206240"/>
            <a:ext cx="559800" cy="1882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34" name="CustomShape 26"/>
          <p:cNvSpPr/>
          <p:nvPr/>
        </p:nvSpPr>
        <p:spPr>
          <a:xfrm>
            <a:off x="4986720" y="4297680"/>
            <a:ext cx="21448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Python(programing language)</a:t>
            </a:r>
            <a:endParaRPr/>
          </a:p>
        </p:txBody>
      </p:sp>
      <p:sp>
        <p:nvSpPr>
          <p:cNvPr id="1635" name="CustomShape 27"/>
          <p:cNvSpPr/>
          <p:nvPr/>
        </p:nvSpPr>
        <p:spPr>
          <a:xfrm>
            <a:off x="5120640" y="5303520"/>
            <a:ext cx="164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LAMP</a:t>
            </a:r>
            <a:endParaRPr/>
          </a:p>
        </p:txBody>
      </p:sp>
      <p:sp>
        <p:nvSpPr>
          <p:cNvPr id="1636" name="CustomShape 28"/>
          <p:cNvSpPr/>
          <p:nvPr/>
        </p:nvSpPr>
        <p:spPr>
          <a:xfrm>
            <a:off x="4949280" y="6088680"/>
            <a:ext cx="28224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Django(platform)</a:t>
            </a:r>
            <a:endParaRPr/>
          </a:p>
        </p:txBody>
      </p:sp>
      <p:sp>
        <p:nvSpPr>
          <p:cNvPr id="1637" name="CustomShape 29"/>
          <p:cNvSpPr/>
          <p:nvPr/>
        </p:nvSpPr>
        <p:spPr>
          <a:xfrm>
            <a:off x="6812280" y="3749040"/>
            <a:ext cx="975240" cy="471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38" name="CustomShape 30"/>
          <p:cNvSpPr/>
          <p:nvPr/>
        </p:nvSpPr>
        <p:spPr>
          <a:xfrm>
            <a:off x="7787880" y="4221000"/>
            <a:ext cx="14468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Arduino</a:t>
            </a:r>
            <a:endParaRPr/>
          </a:p>
        </p:txBody>
      </p:sp>
      <p:sp>
        <p:nvSpPr>
          <p:cNvPr id="1639" name="CustomShape 31"/>
          <p:cNvSpPr/>
          <p:nvPr/>
        </p:nvSpPr>
        <p:spPr>
          <a:xfrm>
            <a:off x="10561320" y="3200400"/>
            <a:ext cx="252000" cy="385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40" name="CustomShape 32"/>
          <p:cNvSpPr/>
          <p:nvPr/>
        </p:nvSpPr>
        <p:spPr>
          <a:xfrm>
            <a:off x="10813680" y="3585960"/>
            <a:ext cx="10728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Eagle</a:t>
            </a:r>
            <a:endParaRPr/>
          </a:p>
        </p:txBody>
      </p:sp>
      <p:sp>
        <p:nvSpPr>
          <p:cNvPr id="1641" name="CustomShape 33"/>
          <p:cNvSpPr/>
          <p:nvPr/>
        </p:nvSpPr>
        <p:spPr>
          <a:xfrm>
            <a:off x="10561320" y="3200400"/>
            <a:ext cx="326520" cy="1244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42" name="CustomShape 34"/>
          <p:cNvSpPr/>
          <p:nvPr/>
        </p:nvSpPr>
        <p:spPr>
          <a:xfrm>
            <a:off x="10888200" y="4444920"/>
            <a:ext cx="108972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,,,,.stl</a:t>
            </a:r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CustomShape 1"/>
          <p:cNvSpPr/>
          <p:nvPr/>
        </p:nvSpPr>
        <p:spPr>
          <a:xfrm>
            <a:off x="1554480" y="273600"/>
            <a:ext cx="1002348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1644" name="CustomShape 2"/>
          <p:cNvSpPr/>
          <p:nvPr/>
        </p:nvSpPr>
        <p:spPr>
          <a:xfrm>
            <a:off x="1645920" y="2286000"/>
            <a:ext cx="9783360" cy="393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200">
                <a:latin typeface="Arial"/>
              </a:rPr>
              <a:t>Python, Django  (ubuntu 14.04)</a:t>
            </a:r>
            <a:endParaRPr/>
          </a:p>
          <a:p>
            <a:r>
              <a:rPr lang="en-US" sz="3200">
                <a:latin typeface="Arial"/>
              </a:rPr>
              <a:t>In the terminal :1) pip</a:t>
            </a:r>
            <a:endParaRPr/>
          </a:p>
          <a:p>
            <a:r>
              <a:rPr lang="en-US" sz="3200">
                <a:latin typeface="Arial"/>
              </a:rPr>
              <a:t>2) sudo apt-get install python-pip</a:t>
            </a:r>
            <a:endParaRPr/>
          </a:p>
          <a:p>
            <a:r>
              <a:rPr lang="en-US" sz="3200">
                <a:latin typeface="Arial"/>
              </a:rPr>
              <a:t>3)sudo pip install django </a:t>
            </a:r>
            <a:endParaRPr/>
          </a:p>
          <a:p>
            <a:r>
              <a:rPr lang="en-US" sz="3200">
                <a:latin typeface="Arial"/>
              </a:rPr>
              <a:t>You can test that the installation was successful by typing: </a:t>
            </a:r>
            <a:endParaRPr/>
          </a:p>
          <a:p>
            <a:r>
              <a:rPr lang="en-US" sz="3200">
                <a:latin typeface="Arial"/>
              </a:rPr>
              <a:t>Django-admin –version</a:t>
            </a:r>
            <a:endParaRPr/>
          </a:p>
          <a:p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CustomShape 1"/>
          <p:cNvSpPr/>
          <p:nvPr/>
        </p:nvSpPr>
        <p:spPr>
          <a:xfrm>
            <a:off x="1645920" y="273600"/>
            <a:ext cx="993204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Back End </a:t>
            </a:r>
            <a:endParaRPr/>
          </a:p>
        </p:txBody>
      </p:sp>
      <p:pic>
        <p:nvPicPr>
          <p:cNvPr id="164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463040" y="2587680"/>
            <a:ext cx="10114560" cy="20098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CustomShape 1"/>
          <p:cNvSpPr/>
          <p:nvPr/>
        </p:nvSpPr>
        <p:spPr>
          <a:xfrm>
            <a:off x="1554480" y="273600"/>
            <a:ext cx="1002348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Back End</a:t>
            </a:r>
            <a:endParaRPr/>
          </a:p>
        </p:txBody>
      </p:sp>
      <p:sp>
        <p:nvSpPr>
          <p:cNvPr id="1648" name="CustomShape 2"/>
          <p:cNvSpPr/>
          <p:nvPr/>
        </p:nvSpPr>
        <p:spPr>
          <a:xfrm>
            <a:off x="1645920" y="1604520"/>
            <a:ext cx="993204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LAMP stack is a group of open source software used to get web servers up and running. The acronym stands for Linux, Apache, MySQL, and PHP.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Installation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 </a:t>
            </a:r>
            <a:endParaRPr/>
          </a:p>
        </p:txBody>
      </p:sp>
      <p:sp>
        <p:nvSpPr>
          <p:cNvPr id="1650" name="CustomShape 2"/>
          <p:cNvSpPr/>
          <p:nvPr/>
        </p:nvSpPr>
        <p:spPr>
          <a:xfrm>
            <a:off x="1554480" y="273600"/>
            <a:ext cx="100231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1651" name="CustomShape 3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652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653" name="CustomShape 5"/>
          <p:cNvSpPr/>
          <p:nvPr/>
        </p:nvSpPr>
        <p:spPr>
          <a:xfrm>
            <a:off x="9966960" y="2468880"/>
            <a:ext cx="1188000" cy="7308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54" name="CustomShape 6"/>
          <p:cNvSpPr/>
          <p:nvPr/>
        </p:nvSpPr>
        <p:spPr>
          <a:xfrm>
            <a:off x="6217920" y="2926080"/>
            <a:ext cx="1188000" cy="822240"/>
          </a:xfrm>
          <a:prstGeom prst="rect">
            <a:avLst/>
          </a:prstGeom>
          <a:noFill/>
          <a:ln w="76320">
            <a:solidFill>
              <a:srgbClr val="83caff"/>
            </a:solidFill>
            <a:round/>
          </a:ln>
        </p:spPr>
        <p:txBody>
          <a:bodyPr lIns="38160" rIns="38160" tIns="38160" bIns="3816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Software</a:t>
            </a:r>
            <a:endParaRPr/>
          </a:p>
        </p:txBody>
      </p:sp>
      <p:sp>
        <p:nvSpPr>
          <p:cNvPr id="1655" name="CustomShape 7"/>
          <p:cNvSpPr/>
          <p:nvPr/>
        </p:nvSpPr>
        <p:spPr>
          <a:xfrm>
            <a:off x="1280160" y="2377440"/>
            <a:ext cx="127944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>
                <a:latin typeface="Times New Roman"/>
              </a:rPr>
              <a:t>Server</a:t>
            </a:r>
            <a:endParaRPr/>
          </a:p>
        </p:txBody>
      </p:sp>
      <p:sp>
        <p:nvSpPr>
          <p:cNvPr id="1656" name="CustomShape 8"/>
          <p:cNvSpPr/>
          <p:nvPr/>
        </p:nvSpPr>
        <p:spPr>
          <a:xfrm>
            <a:off x="1326600" y="1920240"/>
            <a:ext cx="593280" cy="4568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57" name="CustomShape 9"/>
          <p:cNvSpPr/>
          <p:nvPr/>
        </p:nvSpPr>
        <p:spPr>
          <a:xfrm>
            <a:off x="5528160" y="1905120"/>
            <a:ext cx="1283760" cy="102060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58" name="CustomShape 10"/>
          <p:cNvSpPr/>
          <p:nvPr/>
        </p:nvSpPr>
        <p:spPr>
          <a:xfrm>
            <a:off x="10234800" y="2166480"/>
            <a:ext cx="326160" cy="3020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59" name="CustomShape 11"/>
          <p:cNvSpPr/>
          <p:nvPr/>
        </p:nvSpPr>
        <p:spPr>
          <a:xfrm>
            <a:off x="1920240" y="3017520"/>
            <a:ext cx="2468520" cy="54828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60" name="CustomShape 12"/>
          <p:cNvSpPr/>
          <p:nvPr/>
        </p:nvSpPr>
        <p:spPr>
          <a:xfrm flipH="1">
            <a:off x="1325160" y="3017520"/>
            <a:ext cx="594000" cy="5306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61" name="CustomShape 13"/>
          <p:cNvSpPr/>
          <p:nvPr/>
        </p:nvSpPr>
        <p:spPr>
          <a:xfrm>
            <a:off x="609120" y="3548520"/>
            <a:ext cx="1401840" cy="6570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662" name="CustomShape 14"/>
          <p:cNvSpPr/>
          <p:nvPr/>
        </p:nvSpPr>
        <p:spPr>
          <a:xfrm>
            <a:off x="3657600" y="3566160"/>
            <a:ext cx="146232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663" name="CustomShape 15"/>
          <p:cNvSpPr/>
          <p:nvPr/>
        </p:nvSpPr>
        <p:spPr>
          <a:xfrm>
            <a:off x="609120" y="3657600"/>
            <a:ext cx="115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</a:t>
            </a:r>
            <a:endParaRPr/>
          </a:p>
        </p:txBody>
      </p:sp>
      <p:sp>
        <p:nvSpPr>
          <p:cNvPr id="1664" name="CustomShape 16"/>
          <p:cNvSpPr/>
          <p:nvPr/>
        </p:nvSpPr>
        <p:spPr>
          <a:xfrm>
            <a:off x="3783600" y="3657600"/>
            <a:ext cx="12448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665" name="CustomShape 17"/>
          <p:cNvSpPr/>
          <p:nvPr/>
        </p:nvSpPr>
        <p:spPr>
          <a:xfrm>
            <a:off x="1310400" y="4206240"/>
            <a:ext cx="612720" cy="425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66" name="CustomShape 18"/>
          <p:cNvSpPr/>
          <p:nvPr/>
        </p:nvSpPr>
        <p:spPr>
          <a:xfrm>
            <a:off x="1310400" y="4206240"/>
            <a:ext cx="463320" cy="985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67" name="CustomShape 19"/>
          <p:cNvSpPr/>
          <p:nvPr/>
        </p:nvSpPr>
        <p:spPr>
          <a:xfrm>
            <a:off x="1310400" y="4206240"/>
            <a:ext cx="388800" cy="16952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68" name="CustomShape 20"/>
          <p:cNvSpPr/>
          <p:nvPr/>
        </p:nvSpPr>
        <p:spPr>
          <a:xfrm>
            <a:off x="1923480" y="4631760"/>
            <a:ext cx="1367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</a:t>
            </a:r>
            <a:endParaRPr/>
          </a:p>
        </p:txBody>
      </p:sp>
      <p:sp>
        <p:nvSpPr>
          <p:cNvPr id="1669" name="CustomShape 21"/>
          <p:cNvSpPr/>
          <p:nvPr/>
        </p:nvSpPr>
        <p:spPr>
          <a:xfrm>
            <a:off x="1774080" y="5192280"/>
            <a:ext cx="151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CSS</a:t>
            </a:r>
            <a:endParaRPr/>
          </a:p>
        </p:txBody>
      </p:sp>
      <p:sp>
        <p:nvSpPr>
          <p:cNvPr id="1670" name="CustomShape 22"/>
          <p:cNvSpPr/>
          <p:nvPr/>
        </p:nvSpPr>
        <p:spPr>
          <a:xfrm>
            <a:off x="1699560" y="5901840"/>
            <a:ext cx="150012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Java Script</a:t>
            </a:r>
            <a:endParaRPr/>
          </a:p>
        </p:txBody>
      </p:sp>
      <p:sp>
        <p:nvSpPr>
          <p:cNvPr id="1671" name="CustomShape 23"/>
          <p:cNvSpPr/>
          <p:nvPr/>
        </p:nvSpPr>
        <p:spPr>
          <a:xfrm>
            <a:off x="4389120" y="4206240"/>
            <a:ext cx="597240" cy="5745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72" name="CustomShape 24"/>
          <p:cNvSpPr/>
          <p:nvPr/>
        </p:nvSpPr>
        <p:spPr>
          <a:xfrm>
            <a:off x="4389120" y="4206240"/>
            <a:ext cx="559800" cy="1135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73" name="CustomShape 25"/>
          <p:cNvSpPr/>
          <p:nvPr/>
        </p:nvSpPr>
        <p:spPr>
          <a:xfrm>
            <a:off x="4389120" y="4206240"/>
            <a:ext cx="559800" cy="1882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74" name="CustomShape 26"/>
          <p:cNvSpPr/>
          <p:nvPr/>
        </p:nvSpPr>
        <p:spPr>
          <a:xfrm>
            <a:off x="4986720" y="4297680"/>
            <a:ext cx="21448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Python(programing language)</a:t>
            </a:r>
            <a:endParaRPr/>
          </a:p>
        </p:txBody>
      </p:sp>
      <p:sp>
        <p:nvSpPr>
          <p:cNvPr id="1675" name="CustomShape 27"/>
          <p:cNvSpPr/>
          <p:nvPr/>
        </p:nvSpPr>
        <p:spPr>
          <a:xfrm>
            <a:off x="5120640" y="5303520"/>
            <a:ext cx="164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LAMP</a:t>
            </a:r>
            <a:endParaRPr/>
          </a:p>
        </p:txBody>
      </p:sp>
      <p:sp>
        <p:nvSpPr>
          <p:cNvPr id="1676" name="CustomShape 28"/>
          <p:cNvSpPr/>
          <p:nvPr/>
        </p:nvSpPr>
        <p:spPr>
          <a:xfrm>
            <a:off x="4949280" y="6088680"/>
            <a:ext cx="28224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Django(platform)</a:t>
            </a:r>
            <a:endParaRPr/>
          </a:p>
        </p:txBody>
      </p:sp>
      <p:sp>
        <p:nvSpPr>
          <p:cNvPr id="1677" name="CustomShape 29"/>
          <p:cNvSpPr/>
          <p:nvPr/>
        </p:nvSpPr>
        <p:spPr>
          <a:xfrm>
            <a:off x="6812280" y="3749040"/>
            <a:ext cx="975240" cy="471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78" name="CustomShape 30"/>
          <p:cNvSpPr/>
          <p:nvPr/>
        </p:nvSpPr>
        <p:spPr>
          <a:xfrm>
            <a:off x="7787880" y="4221000"/>
            <a:ext cx="14468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Arduino</a:t>
            </a:r>
            <a:endParaRPr/>
          </a:p>
        </p:txBody>
      </p:sp>
      <p:sp>
        <p:nvSpPr>
          <p:cNvPr id="1679" name="CustomShape 31"/>
          <p:cNvSpPr/>
          <p:nvPr/>
        </p:nvSpPr>
        <p:spPr>
          <a:xfrm>
            <a:off x="10561320" y="3200400"/>
            <a:ext cx="252000" cy="385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80" name="CustomShape 32"/>
          <p:cNvSpPr/>
          <p:nvPr/>
        </p:nvSpPr>
        <p:spPr>
          <a:xfrm>
            <a:off x="10813680" y="3585960"/>
            <a:ext cx="10728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Eagle</a:t>
            </a:r>
            <a:endParaRPr/>
          </a:p>
        </p:txBody>
      </p:sp>
      <p:sp>
        <p:nvSpPr>
          <p:cNvPr id="1681" name="CustomShape 33"/>
          <p:cNvSpPr/>
          <p:nvPr/>
        </p:nvSpPr>
        <p:spPr>
          <a:xfrm>
            <a:off x="10561320" y="3200400"/>
            <a:ext cx="326520" cy="1244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82" name="CustomShape 34"/>
          <p:cNvSpPr/>
          <p:nvPr/>
        </p:nvSpPr>
        <p:spPr>
          <a:xfrm>
            <a:off x="10888200" y="4444920"/>
            <a:ext cx="108972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,,,,.stl</a:t>
            </a:r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CustomShape 1"/>
          <p:cNvSpPr/>
          <p:nvPr/>
        </p:nvSpPr>
        <p:spPr>
          <a:xfrm>
            <a:off x="1554480" y="273600"/>
            <a:ext cx="1002348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software</a:t>
            </a:r>
            <a:endParaRPr/>
          </a:p>
        </p:txBody>
      </p:sp>
      <p:sp>
        <p:nvSpPr>
          <p:cNvPr id="1684" name="CustomShape 2"/>
          <p:cNvSpPr/>
          <p:nvPr/>
        </p:nvSpPr>
        <p:spPr>
          <a:xfrm>
            <a:off x="1554480" y="1569960"/>
            <a:ext cx="9932040" cy="50130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Arduino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Open-source electronic prototyping platform enabling users to create interactive electronic objects.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You can install it directly from software center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 </a:t>
            </a:r>
            <a:endParaRPr/>
          </a:p>
        </p:txBody>
      </p:sp>
      <p:sp>
        <p:nvSpPr>
          <p:cNvPr id="1686" name="CustomShape 2"/>
          <p:cNvSpPr/>
          <p:nvPr/>
        </p:nvSpPr>
        <p:spPr>
          <a:xfrm>
            <a:off x="1554480" y="273600"/>
            <a:ext cx="100231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1687" name="CustomShape 3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688" name="Line 4"/>
          <p:cNvSpPr/>
          <p:nvPr/>
        </p:nv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sp>
      <p:sp>
        <p:nvSpPr>
          <p:cNvPr id="1689" name="CustomShape 5"/>
          <p:cNvSpPr/>
          <p:nvPr/>
        </p:nvSpPr>
        <p:spPr>
          <a:xfrm>
            <a:off x="9875520" y="2468880"/>
            <a:ext cx="2011680" cy="730800"/>
          </a:xfrm>
          <a:prstGeom prst="rect">
            <a:avLst/>
          </a:prstGeom>
          <a:noFill/>
          <a:ln w="76320">
            <a:solidFill>
              <a:srgbClr val="83caff"/>
            </a:solidFill>
            <a:round/>
          </a:ln>
        </p:spPr>
        <p:txBody>
          <a:bodyPr lIns="38160" rIns="38160" tIns="38160" bIns="3816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Hardware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690" name="CustomShape 6"/>
          <p:cNvSpPr/>
          <p:nvPr/>
        </p:nvSpPr>
        <p:spPr>
          <a:xfrm>
            <a:off x="6217920" y="2926080"/>
            <a:ext cx="1188000" cy="82224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Software</a:t>
            </a:r>
            <a:endParaRPr/>
          </a:p>
        </p:txBody>
      </p:sp>
      <p:sp>
        <p:nvSpPr>
          <p:cNvPr id="1691" name="CustomShape 7"/>
          <p:cNvSpPr/>
          <p:nvPr/>
        </p:nvSpPr>
        <p:spPr>
          <a:xfrm>
            <a:off x="1280160" y="2377440"/>
            <a:ext cx="127944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2400">
                <a:latin typeface="Times New Roman"/>
              </a:rPr>
              <a:t>Server</a:t>
            </a:r>
            <a:endParaRPr/>
          </a:p>
        </p:txBody>
      </p:sp>
      <p:sp>
        <p:nvSpPr>
          <p:cNvPr id="1692" name="CustomShape 8"/>
          <p:cNvSpPr/>
          <p:nvPr/>
        </p:nvSpPr>
        <p:spPr>
          <a:xfrm>
            <a:off x="1326600" y="1920240"/>
            <a:ext cx="593280" cy="4568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93" name="CustomShape 9"/>
          <p:cNvSpPr/>
          <p:nvPr/>
        </p:nvSpPr>
        <p:spPr>
          <a:xfrm>
            <a:off x="5528160" y="1905120"/>
            <a:ext cx="1283760" cy="102060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94" name="CustomShape 10"/>
          <p:cNvSpPr/>
          <p:nvPr/>
        </p:nvSpPr>
        <p:spPr>
          <a:xfrm>
            <a:off x="10234800" y="2166480"/>
            <a:ext cx="326160" cy="3020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95" name="CustomShape 11"/>
          <p:cNvSpPr/>
          <p:nvPr/>
        </p:nvSpPr>
        <p:spPr>
          <a:xfrm>
            <a:off x="1920240" y="3017520"/>
            <a:ext cx="2468520" cy="54828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96" name="CustomShape 12"/>
          <p:cNvSpPr/>
          <p:nvPr/>
        </p:nvSpPr>
        <p:spPr>
          <a:xfrm flipH="1">
            <a:off x="1325160" y="3017520"/>
            <a:ext cx="594000" cy="530640"/>
          </a:xfrm>
          <a:prstGeom prst="straightConnector1">
            <a:avLst/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697" name="CustomShape 13"/>
          <p:cNvSpPr/>
          <p:nvPr/>
        </p:nvSpPr>
        <p:spPr>
          <a:xfrm>
            <a:off x="609120" y="3548520"/>
            <a:ext cx="1401840" cy="65700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698" name="CustomShape 14"/>
          <p:cNvSpPr/>
          <p:nvPr/>
        </p:nvSpPr>
        <p:spPr>
          <a:xfrm>
            <a:off x="3657600" y="3566160"/>
            <a:ext cx="1462320" cy="639360"/>
          </a:xfrm>
          <a:prstGeom prst="rect">
            <a:avLst/>
          </a:prstGeom>
          <a:noFill/>
          <a:ln>
            <a:solidFill>
              <a:srgbClr val="83caff"/>
            </a:solidFill>
          </a:ln>
        </p:spPr>
      </p:sp>
      <p:sp>
        <p:nvSpPr>
          <p:cNvPr id="1699" name="CustomShape 15"/>
          <p:cNvSpPr/>
          <p:nvPr/>
        </p:nvSpPr>
        <p:spPr>
          <a:xfrm>
            <a:off x="609120" y="3657600"/>
            <a:ext cx="115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</a:t>
            </a:r>
            <a:endParaRPr/>
          </a:p>
        </p:txBody>
      </p:sp>
      <p:sp>
        <p:nvSpPr>
          <p:cNvPr id="1700" name="CustomShape 16"/>
          <p:cNvSpPr/>
          <p:nvPr/>
        </p:nvSpPr>
        <p:spPr>
          <a:xfrm>
            <a:off x="3783600" y="3657600"/>
            <a:ext cx="124488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701" name="CustomShape 17"/>
          <p:cNvSpPr/>
          <p:nvPr/>
        </p:nvSpPr>
        <p:spPr>
          <a:xfrm>
            <a:off x="1310400" y="4206240"/>
            <a:ext cx="612720" cy="425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02" name="CustomShape 18"/>
          <p:cNvSpPr/>
          <p:nvPr/>
        </p:nvSpPr>
        <p:spPr>
          <a:xfrm>
            <a:off x="1310400" y="4206240"/>
            <a:ext cx="463320" cy="9856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03" name="CustomShape 19"/>
          <p:cNvSpPr/>
          <p:nvPr/>
        </p:nvSpPr>
        <p:spPr>
          <a:xfrm>
            <a:off x="1310400" y="4206240"/>
            <a:ext cx="388800" cy="169524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04" name="CustomShape 20"/>
          <p:cNvSpPr/>
          <p:nvPr/>
        </p:nvSpPr>
        <p:spPr>
          <a:xfrm>
            <a:off x="1923480" y="4631760"/>
            <a:ext cx="13676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</a:t>
            </a:r>
            <a:endParaRPr/>
          </a:p>
        </p:txBody>
      </p:sp>
      <p:sp>
        <p:nvSpPr>
          <p:cNvPr id="1705" name="CustomShape 21"/>
          <p:cNvSpPr/>
          <p:nvPr/>
        </p:nvSpPr>
        <p:spPr>
          <a:xfrm>
            <a:off x="1774080" y="5192280"/>
            <a:ext cx="15170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CSS</a:t>
            </a:r>
            <a:endParaRPr/>
          </a:p>
        </p:txBody>
      </p:sp>
      <p:sp>
        <p:nvSpPr>
          <p:cNvPr id="1706" name="CustomShape 22"/>
          <p:cNvSpPr/>
          <p:nvPr/>
        </p:nvSpPr>
        <p:spPr>
          <a:xfrm>
            <a:off x="1699560" y="5901840"/>
            <a:ext cx="150012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Java Script</a:t>
            </a:r>
            <a:endParaRPr/>
          </a:p>
        </p:txBody>
      </p:sp>
      <p:sp>
        <p:nvSpPr>
          <p:cNvPr id="1707" name="CustomShape 23"/>
          <p:cNvSpPr/>
          <p:nvPr/>
        </p:nvSpPr>
        <p:spPr>
          <a:xfrm>
            <a:off x="4389120" y="4206240"/>
            <a:ext cx="597240" cy="5745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08" name="CustomShape 24"/>
          <p:cNvSpPr/>
          <p:nvPr/>
        </p:nvSpPr>
        <p:spPr>
          <a:xfrm>
            <a:off x="4389120" y="4206240"/>
            <a:ext cx="559800" cy="1135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09" name="CustomShape 25"/>
          <p:cNvSpPr/>
          <p:nvPr/>
        </p:nvSpPr>
        <p:spPr>
          <a:xfrm>
            <a:off x="4389120" y="4206240"/>
            <a:ext cx="559800" cy="1882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10" name="CustomShape 26"/>
          <p:cNvSpPr/>
          <p:nvPr/>
        </p:nvSpPr>
        <p:spPr>
          <a:xfrm>
            <a:off x="4986720" y="4297680"/>
            <a:ext cx="214488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Python(programing language)</a:t>
            </a:r>
            <a:endParaRPr/>
          </a:p>
        </p:txBody>
      </p:sp>
      <p:sp>
        <p:nvSpPr>
          <p:cNvPr id="1711" name="CustomShape 27"/>
          <p:cNvSpPr/>
          <p:nvPr/>
        </p:nvSpPr>
        <p:spPr>
          <a:xfrm>
            <a:off x="5120640" y="5303520"/>
            <a:ext cx="16452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LAMP</a:t>
            </a:r>
            <a:endParaRPr/>
          </a:p>
        </p:txBody>
      </p:sp>
      <p:sp>
        <p:nvSpPr>
          <p:cNvPr id="1712" name="CustomShape 28"/>
          <p:cNvSpPr/>
          <p:nvPr/>
        </p:nvSpPr>
        <p:spPr>
          <a:xfrm>
            <a:off x="4949280" y="6088680"/>
            <a:ext cx="28224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Django(platform)</a:t>
            </a:r>
            <a:endParaRPr/>
          </a:p>
        </p:txBody>
      </p:sp>
      <p:sp>
        <p:nvSpPr>
          <p:cNvPr id="1713" name="CustomShape 29"/>
          <p:cNvSpPr/>
          <p:nvPr/>
        </p:nvSpPr>
        <p:spPr>
          <a:xfrm>
            <a:off x="6812280" y="3749040"/>
            <a:ext cx="975240" cy="471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14" name="CustomShape 30"/>
          <p:cNvSpPr/>
          <p:nvPr/>
        </p:nvSpPr>
        <p:spPr>
          <a:xfrm>
            <a:off x="7787880" y="4221000"/>
            <a:ext cx="144684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Arduino</a:t>
            </a:r>
            <a:endParaRPr/>
          </a:p>
        </p:txBody>
      </p:sp>
      <p:sp>
        <p:nvSpPr>
          <p:cNvPr id="1715" name="CustomShape 31"/>
          <p:cNvSpPr/>
          <p:nvPr/>
        </p:nvSpPr>
        <p:spPr>
          <a:xfrm>
            <a:off x="10561320" y="3200400"/>
            <a:ext cx="252000" cy="3852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16" name="CustomShape 32"/>
          <p:cNvSpPr/>
          <p:nvPr/>
        </p:nvSpPr>
        <p:spPr>
          <a:xfrm>
            <a:off x="10813680" y="3585960"/>
            <a:ext cx="1072800" cy="345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Eagle</a:t>
            </a:r>
            <a:endParaRPr/>
          </a:p>
        </p:txBody>
      </p:sp>
      <p:sp>
        <p:nvSpPr>
          <p:cNvPr id="1717" name="CustomShape 33"/>
          <p:cNvSpPr/>
          <p:nvPr/>
        </p:nvSpPr>
        <p:spPr>
          <a:xfrm>
            <a:off x="10561320" y="3200400"/>
            <a:ext cx="326520" cy="12441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83caff"/>
            </a:solidFill>
            <a:tailEnd len="med" type="triangle" w="med"/>
          </a:ln>
        </p:spPr>
      </p:sp>
      <p:sp>
        <p:nvSpPr>
          <p:cNvPr id="1718" name="CustomShape 34"/>
          <p:cNvSpPr/>
          <p:nvPr/>
        </p:nvSpPr>
        <p:spPr>
          <a:xfrm>
            <a:off x="10888200" y="4444920"/>
            <a:ext cx="1089720" cy="60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,,,,.stl</a:t>
            </a:r>
            <a:endParaRPr/>
          </a:p>
          <a:p>
            <a:endParaRPr/>
          </a:p>
        </p:txBody>
      </p:sp>
    </p:spTree>
  </p:cSld>
  <p:transition spd="med">
    <p:fade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CustomShape 1"/>
          <p:cNvSpPr/>
          <p:nvPr/>
        </p:nvSpPr>
        <p:spPr>
          <a:xfrm>
            <a:off x="1463040" y="273600"/>
            <a:ext cx="101149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Hardware</a:t>
            </a:r>
            <a:endParaRPr/>
          </a:p>
        </p:txBody>
      </p:sp>
      <p:sp>
        <p:nvSpPr>
          <p:cNvPr id="1720" name="CustomShape 2"/>
          <p:cNvSpPr/>
          <p:nvPr/>
        </p:nvSpPr>
        <p:spPr>
          <a:xfrm>
            <a:off x="1645920" y="1604520"/>
            <a:ext cx="993204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Eagle :CAD software used for  PCB designing  and schematic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Installing: download suitable version-extract this file – create your on autodesk 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CustomShape 1"/>
          <p:cNvSpPr/>
          <p:nvPr/>
        </p:nvSpPr>
        <p:spPr>
          <a:xfrm>
            <a:off x="1554480" y="273600"/>
            <a:ext cx="1002348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Hardware</a:t>
            </a:r>
            <a:endParaRPr/>
          </a:p>
        </p:txBody>
      </p:sp>
      <p:sp>
        <p:nvSpPr>
          <p:cNvPr id="1722" name="CustomShape 2"/>
          <p:cNvSpPr/>
          <p:nvPr/>
        </p:nvSpPr>
        <p:spPr>
          <a:xfrm>
            <a:off x="1645920" y="1604520"/>
            <a:ext cx="993204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.sql</a:t>
            </a:r>
            <a:endParaRPr/>
          </a:p>
        </p:txBody>
      </p:sp>
    </p:spTree>
  </p:cSld>
  <p:transition spd="med">
    <p:fade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24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25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26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27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28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29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3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577840" y="1554480"/>
            <a:ext cx="5518080" cy="5029200"/>
          </a:xfrm>
          <a:prstGeom prst="rect">
            <a:avLst/>
          </a:prstGeom>
          <a:ln>
            <a:noFill/>
          </a:ln>
        </p:spPr>
      </p:pic>
      <p:sp>
        <p:nvSpPr>
          <p:cNvPr id="1731" name="TextShape 8"/>
          <p:cNvSpPr txBox="1"/>
          <p:nvPr/>
        </p:nvSpPr>
        <p:spPr>
          <a:xfrm>
            <a:off x="1188720" y="6217920"/>
            <a:ext cx="26517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Reference:Islam</a:t>
            </a:r>
            <a:endParaRPr/>
          </a:p>
        </p:txBody>
      </p:sp>
    </p:spTree>
  </p:cSld>
  <p:transition spd="med">
    <p:fade/>
  </p:transition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33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34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35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36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37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38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3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720" y="1632240"/>
            <a:ext cx="5792400" cy="50292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41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42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43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44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45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46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029200" y="1737360"/>
            <a:ext cx="6158160" cy="4937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49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50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51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52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53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54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5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09360" y="1737360"/>
            <a:ext cx="4937760" cy="484632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57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58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59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60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61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62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6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663440" y="1920240"/>
            <a:ext cx="6766560" cy="41148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65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66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67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68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70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1828800"/>
            <a:ext cx="4937760" cy="42976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73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74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75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76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77" name="TextShape 6"/>
          <p:cNvSpPr txBox="1"/>
          <p:nvPr/>
        </p:nvSpPr>
        <p:spPr>
          <a:xfrm>
            <a:off x="1554480" y="273600"/>
            <a:ext cx="100234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1778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7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2160" y="1737360"/>
            <a:ext cx="5426640" cy="502920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81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82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83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84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85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Arduino</a:t>
            </a:r>
            <a:endParaRPr/>
          </a:p>
        </p:txBody>
      </p:sp>
      <p:sp>
        <p:nvSpPr>
          <p:cNvPr id="1786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1668600"/>
            <a:ext cx="4878000" cy="4640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CustomShape 1"/>
          <p:cNvSpPr/>
          <p:nvPr/>
        </p:nvSpPr>
        <p:spPr>
          <a:xfrm>
            <a:off x="1522440" y="274680"/>
            <a:ext cx="9140400" cy="1017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Developing steps</a:t>
            </a:r>
            <a:endParaRPr/>
          </a:p>
        </p:txBody>
      </p:sp>
      <p:sp>
        <p:nvSpPr>
          <p:cNvPr id="1488" name="CustomShape 2"/>
          <p:cNvSpPr/>
          <p:nvPr/>
        </p:nvSpPr>
        <p:spPr>
          <a:xfrm>
            <a:off x="1522440" y="1905120"/>
            <a:ext cx="9140400" cy="42634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83caff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Forth stage </a:t>
            </a: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89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90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791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92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93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Arduino</a:t>
            </a:r>
            <a:endParaRPr/>
          </a:p>
        </p:txBody>
      </p:sp>
      <p:sp>
        <p:nvSpPr>
          <p:cNvPr id="1794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5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6" name="TextShape 9"/>
          <p:cNvSpPr txBox="1"/>
          <p:nvPr/>
        </p:nvSpPr>
        <p:spPr>
          <a:xfrm>
            <a:off x="1554480" y="6217920"/>
            <a:ext cx="2743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Reference:mahmod </a:t>
            </a:r>
            <a:endParaRPr/>
          </a:p>
        </p:txBody>
      </p:sp>
    </p:spTree>
  </p:cSld>
  <p:transition spd="med">
    <p:fade/>
  </p:transition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798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00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01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03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0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1554480"/>
            <a:ext cx="4206240" cy="4663440"/>
          </a:xfrm>
          <a:prstGeom prst="rect">
            <a:avLst/>
          </a:prstGeom>
          <a:ln>
            <a:noFill/>
          </a:ln>
        </p:spPr>
      </p:pic>
      <p:sp>
        <p:nvSpPr>
          <p:cNvPr id="1805" name="TextShape 8"/>
          <p:cNvSpPr txBox="1"/>
          <p:nvPr/>
        </p:nvSpPr>
        <p:spPr>
          <a:xfrm>
            <a:off x="1097280" y="6145920"/>
            <a:ext cx="21031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Reference:Ranya</a:t>
            </a:r>
            <a:endParaRPr/>
          </a:p>
        </p:txBody>
      </p:sp>
    </p:spTree>
  </p:cSld>
  <p:transition spd="med">
    <p:fade/>
  </p:transition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07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08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09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10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11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12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1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98080" y="1851480"/>
            <a:ext cx="3566160" cy="4366440"/>
          </a:xfrm>
          <a:prstGeom prst="rect">
            <a:avLst/>
          </a:prstGeom>
          <a:ln>
            <a:noFill/>
          </a:ln>
        </p:spPr>
      </p:pic>
      <p:sp>
        <p:nvSpPr>
          <p:cNvPr id="1814" name="TextShape 8"/>
          <p:cNvSpPr txBox="1"/>
          <p:nvPr/>
        </p:nvSpPr>
        <p:spPr>
          <a:xfrm>
            <a:off x="1463040" y="6217920"/>
            <a:ext cx="27432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Reference:Ranya</a:t>
            </a:r>
            <a:endParaRPr/>
          </a:p>
        </p:txBody>
      </p:sp>
    </p:spTree>
  </p:cSld>
  <p:transition spd="med">
    <p:fade/>
  </p:transition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17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18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19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20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Front End</a:t>
            </a:r>
            <a:endParaRPr/>
          </a:p>
        </p:txBody>
      </p:sp>
      <p:sp>
        <p:nvSpPr>
          <p:cNvPr id="1821" name="TextShape 7"/>
          <p:cNvSpPr txBox="1"/>
          <p:nvPr/>
        </p:nvSpPr>
        <p:spPr>
          <a:xfrm>
            <a:off x="1594440" y="173736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HTML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HTML5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TASK1</a:t>
            </a:r>
            <a:r>
              <a:rPr lang="en-US" sz="3200">
                <a:latin typeface="Arial"/>
              </a:rPr>
              <a:t>  </a:t>
            </a:r>
            <a:endParaRPr/>
          </a:p>
        </p:txBody>
      </p:sp>
      <p:sp>
        <p:nvSpPr>
          <p:cNvPr id="1822" name="TextShape 8"/>
          <p:cNvSpPr txBox="1"/>
          <p:nvPr/>
        </p:nvSpPr>
        <p:spPr>
          <a:xfrm>
            <a:off x="8086680" y="16459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24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25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26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27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28" name="TextShape 6"/>
          <p:cNvSpPr txBox="1"/>
          <p:nvPr/>
        </p:nvSpPr>
        <p:spPr>
          <a:xfrm>
            <a:off x="609120" y="273600"/>
            <a:ext cx="109688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What next?</a:t>
            </a:r>
            <a:endParaRPr/>
          </a:p>
        </p:txBody>
      </p:sp>
      <p:sp>
        <p:nvSpPr>
          <p:cNvPr id="1829" name="TextShape 7"/>
          <p:cNvSpPr txBox="1"/>
          <p:nvPr/>
        </p:nvSpPr>
        <p:spPr>
          <a:xfrm>
            <a:off x="609120" y="1604520"/>
            <a:ext cx="11003760" cy="3976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3200">
                <a:latin typeface="Arial"/>
              </a:rPr>
              <a:t>Product</a:t>
            </a:r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endParaRPr/>
          </a:p>
          <a:p>
            <a:pPr algn="ctr"/>
            <a:r>
              <a:rPr lang="en-US" sz="3200">
                <a:latin typeface="Arial"/>
              </a:rPr>
              <a:t>     </a:t>
            </a:r>
            <a:endParaRPr/>
          </a:p>
        </p:txBody>
      </p:sp>
      <p:cxnSp>
        <p:nvCxnSpPr>
          <p:cNvPr id="1830" name="Line 8"/>
          <p:cNvCxnSpPr/>
          <p:nvPr/>
        </p:nvCxnSpPr>
        <p:spPr>
          <a:xfrm flipH="1">
            <a:off x="2332800" y="2254680"/>
            <a:ext cx="3071520" cy="855720"/>
          </a:xfrm>
          <a:prstGeom prst="curvedConnector3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cxnSp>
        <p:nvCxnSpPr>
          <p:cNvPr id="1831" name="Line 9"/>
          <p:cNvCxnSpPr>
            <a:stCxn id="1830" idx="3"/>
          </p:cNvCxnSpPr>
          <p:nvPr/>
        </p:nvCxnSpPr>
        <p:spPr>
          <a:xfrm>
            <a:off x="5403960" y="2254680"/>
            <a:ext cx="4082400" cy="583560"/>
          </a:xfrm>
          <a:prstGeom prst="curvedConnector3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32" name="TextShape 10"/>
          <p:cNvSpPr txBox="1"/>
          <p:nvPr/>
        </p:nvSpPr>
        <p:spPr>
          <a:xfrm>
            <a:off x="1371600" y="3200400"/>
            <a:ext cx="347472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Business model </a:t>
            </a:r>
            <a:endParaRPr/>
          </a:p>
        </p:txBody>
      </p:sp>
      <p:cxnSp>
        <p:nvCxnSpPr>
          <p:cNvPr id="1833" name="Line 11"/>
          <p:cNvCxnSpPr/>
          <p:nvPr/>
        </p:nvCxnSpPr>
        <p:spPr>
          <a:xfrm>
            <a:off x="1645920" y="3533760"/>
            <a:ext cx="162360" cy="704160"/>
          </a:xfrm>
          <a:prstGeom prst="straightConnector1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34" name="TextShape 12"/>
          <p:cNvSpPr txBox="1"/>
          <p:nvPr/>
        </p:nvSpPr>
        <p:spPr>
          <a:xfrm>
            <a:off x="1554480" y="4389120"/>
            <a:ext cx="192024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Business Plan</a:t>
            </a:r>
            <a:endParaRPr/>
          </a:p>
        </p:txBody>
      </p:sp>
      <p:cxnSp>
        <p:nvCxnSpPr>
          <p:cNvPr id="1835" name="Line 13"/>
          <p:cNvCxnSpPr/>
          <p:nvPr/>
        </p:nvCxnSpPr>
        <p:spPr>
          <a:xfrm>
            <a:off x="4490280" y="2410200"/>
            <a:ext cx="78120" cy="428040"/>
          </a:xfrm>
          <a:prstGeom prst="straightConnector1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36" name="TextShape 14"/>
          <p:cNvSpPr txBox="1"/>
          <p:nvPr/>
        </p:nvSpPr>
        <p:spPr>
          <a:xfrm>
            <a:off x="4389120" y="2926080"/>
            <a:ext cx="182880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Front End </a:t>
            </a:r>
            <a:endParaRPr/>
          </a:p>
        </p:txBody>
      </p:sp>
      <p:cxnSp>
        <p:nvCxnSpPr>
          <p:cNvPr id="1837" name="Line 15"/>
          <p:cNvCxnSpPr>
            <a:stCxn id="1836" idx="2"/>
          </p:cNvCxnSpPr>
          <p:nvPr/>
        </p:nvCxnSpPr>
        <p:spPr>
          <a:xfrm flipH="1">
            <a:off x="5151240" y="3272400"/>
            <a:ext cx="152640" cy="460080"/>
          </a:xfrm>
          <a:prstGeom prst="straightConnector1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38" name="TextShape 16"/>
          <p:cNvSpPr txBox="1"/>
          <p:nvPr/>
        </p:nvSpPr>
        <p:spPr>
          <a:xfrm>
            <a:off x="4572000" y="3749040"/>
            <a:ext cx="155448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cxnSp>
        <p:nvCxnSpPr>
          <p:cNvPr id="1839" name="Line 17"/>
          <p:cNvCxnSpPr>
            <a:stCxn id="1831" idx="2"/>
          </p:cNvCxnSpPr>
          <p:nvPr/>
        </p:nvCxnSpPr>
        <p:spPr>
          <a:xfrm>
            <a:off x="7580160" y="2546280"/>
            <a:ext cx="293040" cy="661320"/>
          </a:xfrm>
          <a:prstGeom prst="straightConnector1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40" name="TextShape 18"/>
          <p:cNvSpPr txBox="1"/>
          <p:nvPr/>
        </p:nvSpPr>
        <p:spPr>
          <a:xfrm>
            <a:off x="7772400" y="3383280"/>
            <a:ext cx="21945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Arduino Circuit</a:t>
            </a:r>
            <a:endParaRPr/>
          </a:p>
        </p:txBody>
      </p:sp>
      <p:cxnSp>
        <p:nvCxnSpPr>
          <p:cNvPr id="1841" name="Line 19"/>
          <p:cNvCxnSpPr>
            <a:stCxn id="1840" idx="2"/>
          </p:cNvCxnSpPr>
          <p:nvPr/>
        </p:nvCxnSpPr>
        <p:spPr>
          <a:xfrm>
            <a:off x="8869680" y="3729600"/>
            <a:ext cx="441720" cy="722160"/>
          </a:xfrm>
          <a:prstGeom prst="straightConnector1">
            <a:avLst/>
          </a:prstGeom>
          <a:ln>
            <a:solidFill>
              <a:srgbClr val="83caff"/>
            </a:solidFill>
            <a:tailEnd len="med" type="triangle" w="med"/>
          </a:ln>
        </p:spPr>
      </p:cxnSp>
      <p:sp>
        <p:nvSpPr>
          <p:cNvPr id="1842" name="TextShape 20"/>
          <p:cNvSpPr txBox="1"/>
          <p:nvPr/>
        </p:nvSpPr>
        <p:spPr>
          <a:xfrm>
            <a:off x="8686800" y="4480560"/>
            <a:ext cx="2194560" cy="346320"/>
          </a:xfrm>
          <a:prstGeom prst="rect">
            <a:avLst/>
          </a:prstGeom>
        </p:spPr>
        <p:txBody>
          <a:bodyPr lIns="90000" rIns="90000" tIns="45000" bIns="45000"/>
          <a:p>
            <a:r>
              <a:rPr lang="en-US">
                <a:latin typeface="Arial"/>
              </a:rPr>
              <a:t>Scalable Prototype</a:t>
            </a:r>
            <a:endParaRPr/>
          </a:p>
        </p:txBody>
      </p:sp>
    </p:spTree>
  </p:cSld>
  <p:transition spd="med">
    <p:fade/>
  </p:transition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44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45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46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47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48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49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0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52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53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54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55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56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57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58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60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61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62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63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64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65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6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68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69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70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71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72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73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4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76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77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78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79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80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81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82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CustomShape 1"/>
          <p:cNvSpPr/>
          <p:nvPr/>
        </p:nvSpPr>
        <p:spPr>
          <a:xfrm>
            <a:off x="609120" y="273600"/>
            <a:ext cx="1096812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      </a:t>
            </a:r>
            <a:r>
              <a:rPr lang="en-US" sz="4400">
                <a:latin typeface="Arial"/>
              </a:rPr>
              <a:t>Pain point  </a:t>
            </a:r>
            <a:endParaRPr/>
          </a:p>
        </p:txBody>
      </p:sp>
      <p:sp>
        <p:nvSpPr>
          <p:cNvPr id="1490" name="CustomShape 2"/>
          <p:cNvSpPr/>
          <p:nvPr/>
        </p:nvSpPr>
        <p:spPr>
          <a:xfrm>
            <a:off x="609120" y="1604520"/>
            <a:ext cx="1096812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Traffic jam , short distance , wasting boring time in transportation , sometime it's  costed .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CustomShape 1"/>
          <p:cNvSpPr/>
          <p:nvPr/>
        </p:nvSpPr>
        <p:spPr>
          <a:xfrm>
            <a:off x="609120" y="273600"/>
            <a:ext cx="1096884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84" name="CustomShape 2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85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1886" name="CustomShape 4"/>
          <p:cNvSpPr/>
          <p:nvPr/>
        </p:nvSpPr>
        <p:spPr>
          <a:xfrm>
            <a:off x="60912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87" name="CustomShape 5"/>
          <p:cNvSpPr/>
          <p:nvPr/>
        </p:nvSpPr>
        <p:spPr>
          <a:xfrm>
            <a:off x="6230160" y="1604520"/>
            <a:ext cx="535248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888" name="TextShape 6"/>
          <p:cNvSpPr txBox="1"/>
          <p:nvPr/>
        </p:nvSpPr>
        <p:spPr>
          <a:xfrm>
            <a:off x="1645920" y="273600"/>
            <a:ext cx="99320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400">
                <a:latin typeface="Arial"/>
              </a:rPr>
              <a:t>Haedware</a:t>
            </a:r>
            <a:endParaRPr/>
          </a:p>
        </p:txBody>
      </p:sp>
      <p:sp>
        <p:nvSpPr>
          <p:cNvPr id="1889" name="TextShape 7"/>
          <p:cNvSpPr txBox="1"/>
          <p:nvPr/>
        </p:nvSpPr>
        <p:spPr>
          <a:xfrm>
            <a:off x="60912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90" name="TextShape 8"/>
          <p:cNvSpPr txBox="1"/>
          <p:nvPr/>
        </p:nvSpPr>
        <p:spPr>
          <a:xfrm>
            <a:off x="3351960" y="1604520"/>
            <a:ext cx="2611800" cy="39765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  <p:transition spd="med">
    <p:fade/>
  </p:transition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CustomShape 1"/>
          <p:cNvSpPr/>
          <p:nvPr/>
        </p:nvSpPr>
        <p:spPr>
          <a:xfrm>
            <a:off x="609120" y="273600"/>
            <a:ext cx="1096812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      </a:t>
            </a:r>
            <a:r>
              <a:rPr lang="en-US" sz="4400">
                <a:latin typeface="Arial"/>
              </a:rPr>
              <a:t>Bsklta </a:t>
            </a:r>
            <a:endParaRPr/>
          </a:p>
        </p:txBody>
      </p:sp>
      <p:sp>
        <p:nvSpPr>
          <p:cNvPr id="1492" name="CustomShape 2"/>
          <p:cNvSpPr/>
          <p:nvPr/>
        </p:nvSpPr>
        <p:spPr>
          <a:xfrm>
            <a:off x="1463040" y="1692360"/>
            <a:ext cx="1014876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Arial"/>
              </a:rPr>
              <a:t> </a:t>
            </a:r>
            <a:r>
              <a:rPr lang="en-US" sz="3200">
                <a:solidFill>
                  <a:srgbClr val="ffffff"/>
                </a:solidFill>
                <a:latin typeface="Arial"/>
              </a:rPr>
              <a:t>Bsklta will address the need for funny ,enjoyable , and a new way of the  cheapest  transportation . It  will </a:t>
            </a:r>
            <a:r>
              <a:rPr lang="en-US" sz="3200">
                <a:solidFill>
                  <a:srgbClr val="ffffff"/>
                </a:solidFill>
                <a:latin typeface="Arial"/>
                <a:ea typeface="Droid Sans"/>
              </a:rPr>
              <a:t>shift from four wheels to two wheels. ,It’s a bike sharing network where users grab a ride through mobile application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CustomShape 1"/>
          <p:cNvSpPr/>
          <p:nvPr/>
        </p:nvSpPr>
        <p:spPr>
          <a:xfrm>
            <a:off x="609120" y="273600"/>
            <a:ext cx="1096812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      </a:t>
            </a:r>
            <a:endParaRPr/>
          </a:p>
        </p:txBody>
      </p:sp>
      <p:sp>
        <p:nvSpPr>
          <p:cNvPr id="1494" name="CustomShape 2"/>
          <p:cNvSpPr/>
          <p:nvPr/>
        </p:nvSpPr>
        <p:spPr>
          <a:xfrm>
            <a:off x="609120" y="1604520"/>
            <a:ext cx="1096812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1495" name="CustomShape 3"/>
          <p:cNvSpPr/>
          <p:nvPr/>
        </p:nvSpPr>
        <p:spPr>
          <a:xfrm>
            <a:off x="1645920" y="273600"/>
            <a:ext cx="993132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  </a:t>
            </a:r>
            <a:endParaRPr/>
          </a:p>
        </p:txBody>
      </p:sp>
      <p:sp>
        <p:nvSpPr>
          <p:cNvPr id="1496" name="CustomShape 4"/>
          <p:cNvSpPr/>
          <p:nvPr/>
        </p:nvSpPr>
        <p:spPr>
          <a:xfrm>
            <a:off x="1554480" y="1604520"/>
            <a:ext cx="1002312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Arial"/>
                <a:ea typeface="Droid Sans"/>
              </a:rPr>
              <a:t>To hitch a ride , a user opens the app ,uses his or her phone to get the password of bike and then unlock the bike's smart lock and begins the timer on the app . After finishing his or her ride and the locker become closed the timer will be off . The ride cost will deduct from credit . Customer can recharge by credit card</a:t>
            </a:r>
            <a:endParaRPr/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CustomShape 1"/>
          <p:cNvSpPr/>
          <p:nvPr/>
        </p:nvSpPr>
        <p:spPr>
          <a:xfrm>
            <a:off x="1645920" y="273600"/>
            <a:ext cx="99316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498" name="CustomShape 2"/>
          <p:cNvSpPr/>
          <p:nvPr/>
        </p:nvSpPr>
        <p:spPr>
          <a:xfrm>
            <a:off x="1554480" y="1604520"/>
            <a:ext cx="440640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49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240" y="1604520"/>
            <a:ext cx="4753800" cy="47037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CustomShape 1"/>
          <p:cNvSpPr/>
          <p:nvPr/>
        </p:nvSpPr>
        <p:spPr>
          <a:xfrm>
            <a:off x="1645920" y="273600"/>
            <a:ext cx="99316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How Bsklta works?</a:t>
            </a:r>
            <a:endParaRPr/>
          </a:p>
        </p:txBody>
      </p:sp>
      <p:sp>
        <p:nvSpPr>
          <p:cNvPr id="1501" name="CustomShape 2"/>
          <p:cNvSpPr/>
          <p:nvPr/>
        </p:nvSpPr>
        <p:spPr>
          <a:xfrm>
            <a:off x="1463040" y="1604520"/>
            <a:ext cx="4497840" cy="39762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150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23760" y="1604520"/>
            <a:ext cx="4022280" cy="497808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